
<file path=[Content_Types].xml><?xml version="1.0" encoding="utf-8"?>
<Types xmlns="http://schemas.openxmlformats.org/package/2006/content-types">
  <Default Extension="bin" ContentType="application/vnd.ms-office.activeX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ctiveX/activeX1.xml" ContentType="application/vnd.ms-office.activeX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notesMasterIdLst>
    <p:notesMasterId r:id="rId31"/>
  </p:notesMasterIdLst>
  <p:sldIdLst>
    <p:sldId id="279" r:id="rId3"/>
    <p:sldId id="292" r:id="rId4"/>
    <p:sldId id="291" r:id="rId5"/>
    <p:sldId id="298" r:id="rId6"/>
    <p:sldId id="280" r:id="rId7"/>
    <p:sldId id="281" r:id="rId8"/>
    <p:sldId id="295" r:id="rId9"/>
    <p:sldId id="301" r:id="rId10"/>
    <p:sldId id="257" r:id="rId11"/>
    <p:sldId id="260" r:id="rId12"/>
    <p:sldId id="261" r:id="rId13"/>
    <p:sldId id="262" r:id="rId14"/>
    <p:sldId id="266" r:id="rId15"/>
    <p:sldId id="264" r:id="rId16"/>
    <p:sldId id="265" r:id="rId17"/>
    <p:sldId id="267" r:id="rId18"/>
    <p:sldId id="268" r:id="rId19"/>
    <p:sldId id="271" r:id="rId20"/>
    <p:sldId id="269" r:id="rId21"/>
    <p:sldId id="270" r:id="rId22"/>
    <p:sldId id="299" r:id="rId23"/>
    <p:sldId id="287" r:id="rId24"/>
    <p:sldId id="289" r:id="rId25"/>
    <p:sldId id="290" r:id="rId26"/>
    <p:sldId id="302" r:id="rId27"/>
    <p:sldId id="303" r:id="rId28"/>
    <p:sldId id="306" r:id="rId29"/>
    <p:sldId id="305" r:id="rId30"/>
  </p:sldIdLst>
  <p:sldSz cx="9144000" cy="6858000" type="screen4x3"/>
  <p:notesSz cx="7104063" cy="1023461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bleStyles" Target="tableStyle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48A9420-2CF4-4C82-A19C-78F29A1C3B01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82AF5A38-DE6A-4EB4-A143-844D92007478}">
      <dgm:prSet phldrT="[텍스트]" custT="1"/>
      <dgm:spPr>
        <a:noFill/>
        <a:ln w="28575">
          <a:solidFill>
            <a:schemeClr val="accent3">
              <a:lumMod val="75000"/>
            </a:schemeClr>
          </a:solidFill>
          <a:prstDash val="solid"/>
        </a:ln>
      </dgm:spPr>
      <dgm:t>
        <a:bodyPr/>
        <a:lstStyle/>
        <a:p>
          <a:pPr latinLnBrk="1"/>
          <a:r>
            <a:rPr lang="ko-KR" altLang="en-US" sz="1100" dirty="0" smtClean="0">
              <a:solidFill>
                <a:schemeClr val="accent3">
                  <a:lumMod val="50000"/>
                </a:schemeClr>
              </a:solidFill>
            </a:rPr>
            <a:t>에너지절약 설계 검토서 </a:t>
          </a:r>
          <a:endParaRPr lang="ko-KR" altLang="en-US" sz="1100" dirty="0">
            <a:solidFill>
              <a:schemeClr val="accent3">
                <a:lumMod val="50000"/>
              </a:schemeClr>
            </a:solidFill>
          </a:endParaRPr>
        </a:p>
      </dgm:t>
    </dgm:pt>
    <dgm:pt modelId="{3C33AF44-D32A-4CB1-A084-7EAA80E3D721}" type="parTrans" cxnId="{9F08CC96-2614-4F2A-8031-E96B9BF84782}">
      <dgm:prSet/>
      <dgm:spPr/>
      <dgm:t>
        <a:bodyPr/>
        <a:lstStyle/>
        <a:p>
          <a:pPr latinLnBrk="1"/>
          <a:endParaRPr lang="ko-KR" altLang="en-US"/>
        </a:p>
      </dgm:t>
    </dgm:pt>
    <dgm:pt modelId="{52D8195F-ACDC-4FCC-BE62-3945F89BEE96}" type="sibTrans" cxnId="{9F08CC96-2614-4F2A-8031-E96B9BF84782}">
      <dgm:prSet/>
      <dgm:spPr/>
      <dgm:t>
        <a:bodyPr/>
        <a:lstStyle/>
        <a:p>
          <a:pPr latinLnBrk="1"/>
          <a:endParaRPr lang="ko-KR" altLang="en-US"/>
        </a:p>
      </dgm:t>
    </dgm:pt>
    <dgm:pt modelId="{B71DA7F9-15AF-483C-B26F-6A49222DC85F}">
      <dgm:prSet phldrT="[텍스트]" custT="1"/>
      <dgm:spPr>
        <a:noFill/>
        <a:ln w="28575">
          <a:solidFill>
            <a:schemeClr val="accent3">
              <a:lumMod val="75000"/>
            </a:schemeClr>
          </a:solidFill>
          <a:prstDash val="solid"/>
        </a:ln>
      </dgm:spPr>
      <dgm:t>
        <a:bodyPr/>
        <a:lstStyle/>
        <a:p>
          <a:pPr latinLnBrk="1"/>
          <a:r>
            <a:rPr lang="ko-KR" altLang="en-US" sz="1100" b="0" dirty="0" smtClean="0">
              <a:solidFill>
                <a:schemeClr val="accent3">
                  <a:lumMod val="50000"/>
                </a:schemeClr>
              </a:solidFill>
            </a:rPr>
            <a:t>에너지절약설계기준 의무사항 </a:t>
          </a:r>
          <a:endParaRPr lang="ko-KR" altLang="en-US" sz="1100" dirty="0"/>
        </a:p>
      </dgm:t>
    </dgm:pt>
    <dgm:pt modelId="{E7CBC482-59EB-462D-80C9-AF4441168FE0}" type="parTrans" cxnId="{0D449F35-AFF9-4D0C-8928-FD40BC3F05F6}">
      <dgm:prSet/>
      <dgm:spPr>
        <a:ln>
          <a:solidFill>
            <a:schemeClr val="accent3">
              <a:lumMod val="75000"/>
            </a:schemeClr>
          </a:solidFill>
          <a:prstDash val="sysDash"/>
        </a:ln>
      </dgm:spPr>
      <dgm:t>
        <a:bodyPr/>
        <a:lstStyle/>
        <a:p>
          <a:pPr latinLnBrk="1"/>
          <a:endParaRPr lang="ko-KR" altLang="en-US"/>
        </a:p>
      </dgm:t>
    </dgm:pt>
    <dgm:pt modelId="{E4865571-736E-458E-AE93-A4F02D70F136}" type="sibTrans" cxnId="{0D449F35-AFF9-4D0C-8928-FD40BC3F05F6}">
      <dgm:prSet/>
      <dgm:spPr/>
      <dgm:t>
        <a:bodyPr/>
        <a:lstStyle/>
        <a:p>
          <a:pPr latinLnBrk="1"/>
          <a:endParaRPr lang="ko-KR" altLang="en-US"/>
        </a:p>
      </dgm:t>
    </dgm:pt>
    <dgm:pt modelId="{1C881EE8-FA9C-44FD-8792-7502592958FB}">
      <dgm:prSet phldrT="[텍스트]" custT="1"/>
      <dgm:spPr>
        <a:noFill/>
        <a:ln w="28575">
          <a:solidFill>
            <a:schemeClr val="accent3">
              <a:lumMod val="75000"/>
            </a:schemeClr>
          </a:solidFill>
          <a:prstDash val="solid"/>
        </a:ln>
      </dgm:spPr>
      <dgm:t>
        <a:bodyPr/>
        <a:lstStyle/>
        <a:p>
          <a:pPr latinLnBrk="1">
            <a:lnSpc>
              <a:spcPct val="100000"/>
            </a:lnSpc>
          </a:pPr>
          <a:r>
            <a:rPr lang="ko-KR" altLang="en-US" sz="1100" b="0" dirty="0" smtClean="0">
              <a:solidFill>
                <a:schemeClr val="accent3">
                  <a:lumMod val="50000"/>
                </a:schemeClr>
              </a:solidFill>
            </a:rPr>
            <a:t>에너지성능지표                                   </a:t>
          </a:r>
          <a:endParaRPr lang="en-US" altLang="ko-KR" sz="1100" b="0" dirty="0" smtClean="0">
            <a:solidFill>
              <a:schemeClr val="accent3">
                <a:lumMod val="50000"/>
              </a:schemeClr>
            </a:solidFill>
          </a:endParaRPr>
        </a:p>
        <a:p>
          <a:pPr latinLnBrk="1">
            <a:lnSpc>
              <a:spcPct val="100000"/>
            </a:lnSpc>
          </a:pPr>
          <a:r>
            <a:rPr lang="ko-KR" altLang="en-US" sz="1100" b="0" dirty="0" smtClean="0">
              <a:solidFill>
                <a:schemeClr val="accent3">
                  <a:lumMod val="50000"/>
                </a:schemeClr>
              </a:solidFill>
            </a:rPr>
            <a:t> </a:t>
          </a:r>
          <a:r>
            <a:rPr lang="en-US" altLang="ko-KR" sz="1100" b="0" dirty="0" smtClean="0">
              <a:solidFill>
                <a:schemeClr val="accent3">
                  <a:lumMod val="50000"/>
                </a:schemeClr>
              </a:solidFill>
            </a:rPr>
            <a:t>(EPI- ENERGY PERFORMANCE INDEX)</a:t>
          </a:r>
          <a:endParaRPr lang="ko-KR" altLang="en-US" sz="1100" b="0" dirty="0">
            <a:solidFill>
              <a:schemeClr val="accent3">
                <a:lumMod val="50000"/>
              </a:schemeClr>
            </a:solidFill>
          </a:endParaRPr>
        </a:p>
      </dgm:t>
    </dgm:pt>
    <dgm:pt modelId="{8194311C-2E8E-419C-A6E1-952FCC4B1EB3}" type="parTrans" cxnId="{0ADE5F92-33C7-4949-937F-E12D2CFF36F4}">
      <dgm:prSet/>
      <dgm:spPr>
        <a:ln>
          <a:solidFill>
            <a:schemeClr val="accent3">
              <a:lumMod val="75000"/>
            </a:schemeClr>
          </a:solidFill>
          <a:prstDash val="sysDash"/>
        </a:ln>
      </dgm:spPr>
      <dgm:t>
        <a:bodyPr/>
        <a:lstStyle/>
        <a:p>
          <a:pPr latinLnBrk="1"/>
          <a:endParaRPr lang="ko-KR" altLang="en-US"/>
        </a:p>
      </dgm:t>
    </dgm:pt>
    <dgm:pt modelId="{D8C17EDA-2122-44A9-A57E-76C61A4DE521}" type="sibTrans" cxnId="{0ADE5F92-33C7-4949-937F-E12D2CFF36F4}">
      <dgm:prSet/>
      <dgm:spPr/>
      <dgm:t>
        <a:bodyPr/>
        <a:lstStyle/>
        <a:p>
          <a:pPr latinLnBrk="1"/>
          <a:endParaRPr lang="ko-KR" altLang="en-US"/>
        </a:p>
      </dgm:t>
    </dgm:pt>
    <dgm:pt modelId="{A4328BF8-311B-45E1-A2DE-60E68030A9CC}">
      <dgm:prSet phldrT="[텍스트]" custT="1"/>
      <dgm:spPr>
        <a:noFill/>
        <a:ln w="28575">
          <a:solidFill>
            <a:schemeClr val="accent3">
              <a:lumMod val="75000"/>
            </a:schemeClr>
          </a:solidFill>
          <a:prstDash val="solid"/>
        </a:ln>
      </dgm:spPr>
      <dgm:t>
        <a:bodyPr/>
        <a:lstStyle/>
        <a:p>
          <a:pPr latinLnBrk="1"/>
          <a:r>
            <a:rPr lang="ko-KR" altLang="en-US" sz="1100" b="0" dirty="0" smtClean="0">
              <a:solidFill>
                <a:schemeClr val="accent3">
                  <a:lumMod val="50000"/>
                </a:schemeClr>
              </a:solidFill>
            </a:rPr>
            <a:t>에너지소요량 평가서 </a:t>
          </a:r>
          <a:endParaRPr lang="ko-KR" altLang="en-US" sz="1100" dirty="0"/>
        </a:p>
      </dgm:t>
    </dgm:pt>
    <dgm:pt modelId="{22F68EBE-F5B1-4934-A70E-0F859560CAAA}" type="parTrans" cxnId="{040D005B-F841-4829-AC07-0D1CFDABE2C7}">
      <dgm:prSet/>
      <dgm:spPr>
        <a:ln>
          <a:solidFill>
            <a:schemeClr val="accent3">
              <a:lumMod val="75000"/>
            </a:schemeClr>
          </a:solidFill>
          <a:prstDash val="sysDash"/>
        </a:ln>
      </dgm:spPr>
      <dgm:t>
        <a:bodyPr/>
        <a:lstStyle/>
        <a:p>
          <a:pPr latinLnBrk="1"/>
          <a:endParaRPr lang="ko-KR" altLang="en-US"/>
        </a:p>
      </dgm:t>
    </dgm:pt>
    <dgm:pt modelId="{FC288EE7-B93B-4AFB-9D7B-0D242982CDEE}" type="sibTrans" cxnId="{040D005B-F841-4829-AC07-0D1CFDABE2C7}">
      <dgm:prSet/>
      <dgm:spPr/>
      <dgm:t>
        <a:bodyPr/>
        <a:lstStyle/>
        <a:p>
          <a:pPr latinLnBrk="1"/>
          <a:endParaRPr lang="ko-KR" altLang="en-US"/>
        </a:p>
      </dgm:t>
    </dgm:pt>
    <dgm:pt modelId="{7E553CCE-C440-4B1C-8E4C-D1C38D539378}">
      <dgm:prSet custT="1"/>
      <dgm:spPr>
        <a:noFill/>
        <a:ln>
          <a:solidFill>
            <a:schemeClr val="accent3">
              <a:lumMod val="75000"/>
            </a:schemeClr>
          </a:solidFill>
        </a:ln>
      </dgm:spPr>
      <dgm:t>
        <a:bodyPr/>
        <a:lstStyle/>
        <a:p>
          <a:pPr latinLnBrk="1"/>
          <a:r>
            <a:rPr lang="ko-KR" altLang="en-US" sz="1050" b="0" baseline="0" dirty="0" smtClean="0">
              <a:solidFill>
                <a:schemeClr val="accent2">
                  <a:lumMod val="75000"/>
                </a:schemeClr>
              </a:solidFill>
            </a:rPr>
            <a:t>전 항목 채택 시 적합</a:t>
          </a:r>
          <a:endParaRPr lang="en-US" altLang="ko-KR" sz="1050" b="0" baseline="0" dirty="0" smtClean="0">
            <a:solidFill>
              <a:schemeClr val="accent2">
                <a:lumMod val="75000"/>
              </a:schemeClr>
            </a:solidFill>
          </a:endParaRPr>
        </a:p>
      </dgm:t>
    </dgm:pt>
    <dgm:pt modelId="{40F3E120-0AFA-422E-9E6A-AAB4979CDECD}" type="parTrans" cxnId="{FEC3075F-D7A0-4CAE-8143-12D06FF1CF75}">
      <dgm:prSet/>
      <dgm:spPr>
        <a:noFill/>
        <a:ln>
          <a:solidFill>
            <a:schemeClr val="accent3">
              <a:lumMod val="75000"/>
            </a:schemeClr>
          </a:solidFill>
          <a:prstDash val="sysDash"/>
        </a:ln>
      </dgm:spPr>
      <dgm:t>
        <a:bodyPr/>
        <a:lstStyle/>
        <a:p>
          <a:pPr latinLnBrk="1"/>
          <a:endParaRPr lang="ko-KR" altLang="en-US"/>
        </a:p>
      </dgm:t>
    </dgm:pt>
    <dgm:pt modelId="{BEAD3CF1-1D1C-46B9-A27F-1CDCBFDB2214}" type="sibTrans" cxnId="{FEC3075F-D7A0-4CAE-8143-12D06FF1CF75}">
      <dgm:prSet/>
      <dgm:spPr/>
      <dgm:t>
        <a:bodyPr/>
        <a:lstStyle/>
        <a:p>
          <a:pPr latinLnBrk="1"/>
          <a:endParaRPr lang="ko-KR" altLang="en-US"/>
        </a:p>
      </dgm:t>
    </dgm:pt>
    <dgm:pt modelId="{2CD3D5CF-2409-4E1D-B158-F391263731A8}">
      <dgm:prSet custT="1"/>
      <dgm:spPr>
        <a:noFill/>
        <a:ln>
          <a:solidFill>
            <a:schemeClr val="accent3">
              <a:lumMod val="75000"/>
            </a:schemeClr>
          </a:solidFill>
        </a:ln>
      </dgm:spPr>
      <dgm:t>
        <a:bodyPr/>
        <a:lstStyle/>
        <a:p>
          <a:pPr latinLnBrk="1">
            <a:lnSpc>
              <a:spcPct val="100000"/>
            </a:lnSpc>
          </a:pPr>
          <a:r>
            <a:rPr lang="en-US" sz="1050" b="1" dirty="0" smtClean="0">
              <a:solidFill>
                <a:schemeClr val="accent2">
                  <a:lumMod val="75000"/>
                </a:schemeClr>
              </a:solidFill>
              <a:latin typeface="+mn-lt"/>
            </a:rPr>
            <a:t>EPI</a:t>
          </a:r>
          <a:r>
            <a:rPr lang="ko-KR" altLang="en-US" sz="1050" b="1" dirty="0" smtClean="0">
              <a:solidFill>
                <a:schemeClr val="accent2">
                  <a:lumMod val="75000"/>
                </a:schemeClr>
              </a:solidFill>
              <a:latin typeface="+mn-lt"/>
            </a:rPr>
            <a:t>점수 </a:t>
          </a:r>
          <a:r>
            <a:rPr lang="en-US" altLang="ko-KR" sz="1050" b="1" dirty="0" smtClean="0">
              <a:solidFill>
                <a:schemeClr val="accent2">
                  <a:lumMod val="75000"/>
                </a:schemeClr>
              </a:solidFill>
              <a:latin typeface="+mn-lt"/>
            </a:rPr>
            <a:t>– 65</a:t>
          </a:r>
          <a:r>
            <a:rPr lang="ko-KR" altLang="en-US" sz="1050" b="1" dirty="0" smtClean="0">
              <a:solidFill>
                <a:schemeClr val="accent2">
                  <a:lumMod val="75000"/>
                </a:schemeClr>
              </a:solidFill>
              <a:latin typeface="+mn-lt"/>
            </a:rPr>
            <a:t>점 이상</a:t>
          </a:r>
          <a:endParaRPr lang="en-US" altLang="ko-KR" sz="600" b="1" dirty="0" smtClean="0">
            <a:solidFill>
              <a:schemeClr val="accent2">
                <a:lumMod val="75000"/>
              </a:schemeClr>
            </a:solidFill>
            <a:latin typeface="+mn-lt"/>
          </a:endParaRPr>
        </a:p>
        <a:p>
          <a:pPr latinLnBrk="1">
            <a:lnSpc>
              <a:spcPct val="100000"/>
            </a:lnSpc>
          </a:pPr>
          <a:r>
            <a:rPr lang="ko-KR" altLang="en-US" sz="1050" b="1" dirty="0" smtClean="0">
              <a:solidFill>
                <a:schemeClr val="accent2">
                  <a:lumMod val="75000"/>
                </a:schemeClr>
              </a:solidFill>
              <a:latin typeface="+mn-lt"/>
            </a:rPr>
            <a:t>공공기관 </a:t>
          </a:r>
          <a:r>
            <a:rPr lang="en-US" altLang="ko-KR" sz="1050" b="1" dirty="0" smtClean="0">
              <a:solidFill>
                <a:schemeClr val="accent2">
                  <a:lumMod val="75000"/>
                </a:schemeClr>
              </a:solidFill>
              <a:latin typeface="+mn-lt"/>
            </a:rPr>
            <a:t>74</a:t>
          </a:r>
          <a:r>
            <a:rPr lang="ko-KR" altLang="en-US" sz="1050" b="1" dirty="0" smtClean="0">
              <a:solidFill>
                <a:schemeClr val="accent2">
                  <a:lumMod val="75000"/>
                </a:schemeClr>
              </a:solidFill>
              <a:latin typeface="+mn-lt"/>
            </a:rPr>
            <a:t>점 이상</a:t>
          </a:r>
          <a:endParaRPr lang="ko-KR" altLang="en-US" sz="1050" dirty="0">
            <a:solidFill>
              <a:schemeClr val="accent2">
                <a:lumMod val="75000"/>
              </a:schemeClr>
            </a:solidFill>
            <a:latin typeface="+mn-lt"/>
          </a:endParaRPr>
        </a:p>
      </dgm:t>
    </dgm:pt>
    <dgm:pt modelId="{A1F88398-44B8-4BE2-AC22-9579C07D4666}" type="parTrans" cxnId="{F0ABA2CB-22EA-4E79-9E33-EB7BC012CCC1}">
      <dgm:prSet/>
      <dgm:spPr>
        <a:noFill/>
        <a:ln>
          <a:solidFill>
            <a:schemeClr val="accent3">
              <a:lumMod val="75000"/>
            </a:schemeClr>
          </a:solidFill>
          <a:prstDash val="sysDash"/>
        </a:ln>
      </dgm:spPr>
      <dgm:t>
        <a:bodyPr/>
        <a:lstStyle/>
        <a:p>
          <a:pPr latinLnBrk="1"/>
          <a:endParaRPr lang="ko-KR" altLang="en-US"/>
        </a:p>
      </dgm:t>
    </dgm:pt>
    <dgm:pt modelId="{4FA70756-1019-4A8C-897F-58AE82899E7B}" type="sibTrans" cxnId="{F0ABA2CB-22EA-4E79-9E33-EB7BC012CCC1}">
      <dgm:prSet/>
      <dgm:spPr/>
      <dgm:t>
        <a:bodyPr/>
        <a:lstStyle/>
        <a:p>
          <a:pPr latinLnBrk="1"/>
          <a:endParaRPr lang="ko-KR" altLang="en-US"/>
        </a:p>
      </dgm:t>
    </dgm:pt>
    <dgm:pt modelId="{B743664C-9966-4280-ABD0-1B6F28B26E25}">
      <dgm:prSet custT="1"/>
      <dgm:spPr>
        <a:noFill/>
        <a:ln>
          <a:solidFill>
            <a:schemeClr val="accent3">
              <a:lumMod val="75000"/>
            </a:schemeClr>
          </a:solidFill>
        </a:ln>
      </dgm:spPr>
      <dgm:t>
        <a:bodyPr/>
        <a:lstStyle/>
        <a:p>
          <a:pPr latinLnBrk="1"/>
          <a:r>
            <a:rPr lang="ko-KR" altLang="en-US" sz="900" dirty="0" smtClean="0">
              <a:solidFill>
                <a:schemeClr val="accent3">
                  <a:lumMod val="75000"/>
                </a:schemeClr>
              </a:solidFill>
            </a:rPr>
            <a:t>난방 냉탕 </a:t>
          </a:r>
          <a:r>
            <a:rPr lang="ko-KR" altLang="en-US" sz="900" dirty="0" err="1" smtClean="0">
              <a:solidFill>
                <a:schemeClr val="accent3">
                  <a:lumMod val="75000"/>
                </a:schemeClr>
              </a:solidFill>
            </a:rPr>
            <a:t>급탕</a:t>
          </a:r>
          <a:r>
            <a:rPr lang="ko-KR" altLang="en-US" sz="900" dirty="0" smtClean="0">
              <a:solidFill>
                <a:schemeClr val="accent3">
                  <a:lumMod val="75000"/>
                </a:schemeClr>
              </a:solidFill>
            </a:rPr>
            <a:t> 조명 환기 등에 대해 </a:t>
          </a:r>
          <a:endParaRPr lang="en-US" altLang="ko-KR" sz="900" dirty="0" smtClean="0">
            <a:solidFill>
              <a:schemeClr val="accent3">
                <a:lumMod val="75000"/>
              </a:schemeClr>
            </a:solidFill>
          </a:endParaRPr>
        </a:p>
        <a:p>
          <a:pPr latinLnBrk="1"/>
          <a:r>
            <a:rPr lang="ko-KR" altLang="en-US" sz="900" dirty="0" smtClean="0">
              <a:solidFill>
                <a:schemeClr val="accent3">
                  <a:lumMod val="75000"/>
                </a:schemeClr>
              </a:solidFill>
            </a:rPr>
            <a:t>종합적으로 평가</a:t>
          </a:r>
          <a:endParaRPr lang="ko-KR" altLang="en-US" sz="900" dirty="0">
            <a:solidFill>
              <a:schemeClr val="accent3">
                <a:lumMod val="75000"/>
              </a:schemeClr>
            </a:solidFill>
          </a:endParaRPr>
        </a:p>
      </dgm:t>
    </dgm:pt>
    <dgm:pt modelId="{4DE628F3-7EC4-462E-BD4B-BB9462BAE934}" type="parTrans" cxnId="{9B9DF3D0-8879-4225-8809-07256EA75648}">
      <dgm:prSet/>
      <dgm:spPr>
        <a:noFill/>
        <a:ln>
          <a:solidFill>
            <a:schemeClr val="accent3">
              <a:lumMod val="75000"/>
            </a:schemeClr>
          </a:solidFill>
          <a:prstDash val="sysDash"/>
        </a:ln>
      </dgm:spPr>
      <dgm:t>
        <a:bodyPr/>
        <a:lstStyle/>
        <a:p>
          <a:pPr latinLnBrk="1"/>
          <a:endParaRPr lang="ko-KR" altLang="en-US"/>
        </a:p>
      </dgm:t>
    </dgm:pt>
    <dgm:pt modelId="{032701AA-A8C4-462A-BB67-FF39B41DD39F}" type="sibTrans" cxnId="{9B9DF3D0-8879-4225-8809-07256EA75648}">
      <dgm:prSet/>
      <dgm:spPr/>
      <dgm:t>
        <a:bodyPr/>
        <a:lstStyle/>
        <a:p>
          <a:pPr latinLnBrk="1"/>
          <a:endParaRPr lang="ko-KR" altLang="en-US"/>
        </a:p>
      </dgm:t>
    </dgm:pt>
    <dgm:pt modelId="{E305BD86-7473-43AE-B9BF-D3EAA0E02346}" type="pres">
      <dgm:prSet presAssocID="{C48A9420-2CF4-4C82-A19C-78F29A1C3B01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1C63580-9D3B-4682-BE85-4387B616F404}" type="pres">
      <dgm:prSet presAssocID="{82AF5A38-DE6A-4EB4-A143-844D92007478}" presName="root1" presStyleCnt="0"/>
      <dgm:spPr/>
    </dgm:pt>
    <dgm:pt modelId="{C5C72422-571F-4E5B-911F-AB1CBBC3B84E}" type="pres">
      <dgm:prSet presAssocID="{82AF5A38-DE6A-4EB4-A143-844D92007478}" presName="LevelOneTextNode" presStyleLbl="node0" presStyleIdx="0" presStyleCnt="1" custScaleX="142895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19BBE4F-D11F-412C-9C36-1C6E449ADB5C}" type="pres">
      <dgm:prSet presAssocID="{82AF5A38-DE6A-4EB4-A143-844D92007478}" presName="level2hierChild" presStyleCnt="0"/>
      <dgm:spPr/>
    </dgm:pt>
    <dgm:pt modelId="{9D11BB78-927E-4B7B-8B85-81987FBDC448}" type="pres">
      <dgm:prSet presAssocID="{E7CBC482-59EB-462D-80C9-AF4441168FE0}" presName="conn2-1" presStyleLbl="parChTrans1D2" presStyleIdx="0" presStyleCnt="3"/>
      <dgm:spPr/>
      <dgm:t>
        <a:bodyPr/>
        <a:lstStyle/>
        <a:p>
          <a:pPr latinLnBrk="1"/>
          <a:endParaRPr lang="ko-KR" altLang="en-US"/>
        </a:p>
      </dgm:t>
    </dgm:pt>
    <dgm:pt modelId="{8C7BC0B8-F02B-4911-A6F5-C77CD13894F0}" type="pres">
      <dgm:prSet presAssocID="{E7CBC482-59EB-462D-80C9-AF4441168FE0}" presName="connTx" presStyleLbl="parChTrans1D2" presStyleIdx="0" presStyleCnt="3"/>
      <dgm:spPr/>
      <dgm:t>
        <a:bodyPr/>
        <a:lstStyle/>
        <a:p>
          <a:pPr latinLnBrk="1"/>
          <a:endParaRPr lang="ko-KR" altLang="en-US"/>
        </a:p>
      </dgm:t>
    </dgm:pt>
    <dgm:pt modelId="{BE0F8FF8-BADF-4DE7-965A-AC308E661806}" type="pres">
      <dgm:prSet presAssocID="{B71DA7F9-15AF-483C-B26F-6A49222DC85F}" presName="root2" presStyleCnt="0"/>
      <dgm:spPr/>
    </dgm:pt>
    <dgm:pt modelId="{5A31AA2B-D0A8-4DBA-81D1-13581BA64AA2}" type="pres">
      <dgm:prSet presAssocID="{B71DA7F9-15AF-483C-B26F-6A49222DC85F}" presName="LevelTwoTextNode" presStyleLbl="node2" presStyleIdx="0" presStyleCnt="3" custScaleX="238045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0156763-DE76-4230-BF85-BDD8F0389CC3}" type="pres">
      <dgm:prSet presAssocID="{B71DA7F9-15AF-483C-B26F-6A49222DC85F}" presName="level3hierChild" presStyleCnt="0"/>
      <dgm:spPr/>
    </dgm:pt>
    <dgm:pt modelId="{CF87CD9F-ECF8-4ABF-AAD8-D1B6AA407C52}" type="pres">
      <dgm:prSet presAssocID="{40F3E120-0AFA-422E-9E6A-AAB4979CDECD}" presName="conn2-1" presStyleLbl="parChTrans1D3" presStyleIdx="0" presStyleCnt="3" custScaleX="2000000"/>
      <dgm:spPr/>
      <dgm:t>
        <a:bodyPr/>
        <a:lstStyle/>
        <a:p>
          <a:pPr latinLnBrk="1"/>
          <a:endParaRPr lang="ko-KR" altLang="en-US"/>
        </a:p>
      </dgm:t>
    </dgm:pt>
    <dgm:pt modelId="{A5A05441-7E8D-4BF0-82CE-285A77C8B984}" type="pres">
      <dgm:prSet presAssocID="{40F3E120-0AFA-422E-9E6A-AAB4979CDECD}" presName="connTx" presStyleLbl="parChTrans1D3" presStyleIdx="0" presStyleCnt="3"/>
      <dgm:spPr/>
      <dgm:t>
        <a:bodyPr/>
        <a:lstStyle/>
        <a:p>
          <a:pPr latinLnBrk="1"/>
          <a:endParaRPr lang="ko-KR" altLang="en-US"/>
        </a:p>
      </dgm:t>
    </dgm:pt>
    <dgm:pt modelId="{A51071CE-2763-4E3C-AF07-C00CA94675AF}" type="pres">
      <dgm:prSet presAssocID="{7E553CCE-C440-4B1C-8E4C-D1C38D539378}" presName="root2" presStyleCnt="0"/>
      <dgm:spPr/>
    </dgm:pt>
    <dgm:pt modelId="{FFB2B0FD-56AD-45FD-9914-4C524BF1C911}" type="pres">
      <dgm:prSet presAssocID="{7E553CCE-C440-4B1C-8E4C-D1C38D539378}" presName="LevelTwoTextNode" presStyleLbl="node3" presStyleIdx="0" presStyleCnt="3" custScaleX="175859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3C468D2-C811-422C-906F-4B713C4EA7EC}" type="pres">
      <dgm:prSet presAssocID="{7E553CCE-C440-4B1C-8E4C-D1C38D539378}" presName="level3hierChild" presStyleCnt="0"/>
      <dgm:spPr/>
    </dgm:pt>
    <dgm:pt modelId="{0470B1B3-CBC8-4498-8763-91D598014382}" type="pres">
      <dgm:prSet presAssocID="{8194311C-2E8E-419C-A6E1-952FCC4B1EB3}" presName="conn2-1" presStyleLbl="parChTrans1D2" presStyleIdx="1" presStyleCnt="3"/>
      <dgm:spPr/>
      <dgm:t>
        <a:bodyPr/>
        <a:lstStyle/>
        <a:p>
          <a:pPr latinLnBrk="1"/>
          <a:endParaRPr lang="ko-KR" altLang="en-US"/>
        </a:p>
      </dgm:t>
    </dgm:pt>
    <dgm:pt modelId="{E419C568-88A2-4DD0-A077-F9921CE4C9DC}" type="pres">
      <dgm:prSet presAssocID="{8194311C-2E8E-419C-A6E1-952FCC4B1EB3}" presName="connTx" presStyleLbl="parChTrans1D2" presStyleIdx="1" presStyleCnt="3"/>
      <dgm:spPr/>
      <dgm:t>
        <a:bodyPr/>
        <a:lstStyle/>
        <a:p>
          <a:pPr latinLnBrk="1"/>
          <a:endParaRPr lang="ko-KR" altLang="en-US"/>
        </a:p>
      </dgm:t>
    </dgm:pt>
    <dgm:pt modelId="{CB18BF78-B785-4407-B397-3ED67DF0DC14}" type="pres">
      <dgm:prSet presAssocID="{1C881EE8-FA9C-44FD-8792-7502592958FB}" presName="root2" presStyleCnt="0"/>
      <dgm:spPr/>
    </dgm:pt>
    <dgm:pt modelId="{701E58DE-F392-42CB-9427-277FEC56578A}" type="pres">
      <dgm:prSet presAssocID="{1C881EE8-FA9C-44FD-8792-7502592958FB}" presName="LevelTwoTextNode" presStyleLbl="node2" presStyleIdx="1" presStyleCnt="3" custScaleX="238045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9CFB171-BB30-4E8E-8C88-90657CC548FC}" type="pres">
      <dgm:prSet presAssocID="{1C881EE8-FA9C-44FD-8792-7502592958FB}" presName="level3hierChild" presStyleCnt="0"/>
      <dgm:spPr/>
    </dgm:pt>
    <dgm:pt modelId="{1B3F2786-76BF-4609-8362-BF7529146344}" type="pres">
      <dgm:prSet presAssocID="{A1F88398-44B8-4BE2-AC22-9579C07D4666}" presName="conn2-1" presStyleLbl="parChTrans1D3" presStyleIdx="1" presStyleCnt="3" custScaleX="2000000"/>
      <dgm:spPr/>
      <dgm:t>
        <a:bodyPr/>
        <a:lstStyle/>
        <a:p>
          <a:pPr latinLnBrk="1"/>
          <a:endParaRPr lang="ko-KR" altLang="en-US"/>
        </a:p>
      </dgm:t>
    </dgm:pt>
    <dgm:pt modelId="{507CAB97-A9A2-41F6-8812-73B716D7EDDC}" type="pres">
      <dgm:prSet presAssocID="{A1F88398-44B8-4BE2-AC22-9579C07D4666}" presName="connTx" presStyleLbl="parChTrans1D3" presStyleIdx="1" presStyleCnt="3"/>
      <dgm:spPr/>
      <dgm:t>
        <a:bodyPr/>
        <a:lstStyle/>
        <a:p>
          <a:pPr latinLnBrk="1"/>
          <a:endParaRPr lang="ko-KR" altLang="en-US"/>
        </a:p>
      </dgm:t>
    </dgm:pt>
    <dgm:pt modelId="{FE3E46FD-6D06-42A1-90FE-3EC16C437B94}" type="pres">
      <dgm:prSet presAssocID="{2CD3D5CF-2409-4E1D-B158-F391263731A8}" presName="root2" presStyleCnt="0"/>
      <dgm:spPr/>
    </dgm:pt>
    <dgm:pt modelId="{F81DB0DC-3E37-4B3D-AA14-B0E4428AAEFA}" type="pres">
      <dgm:prSet presAssocID="{2CD3D5CF-2409-4E1D-B158-F391263731A8}" presName="LevelTwoTextNode" presStyleLbl="node3" presStyleIdx="1" presStyleCnt="3" custScaleX="175859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3D45DB3-2F38-4637-A484-E9AEE6A69DA9}" type="pres">
      <dgm:prSet presAssocID="{2CD3D5CF-2409-4E1D-B158-F391263731A8}" presName="level3hierChild" presStyleCnt="0"/>
      <dgm:spPr/>
    </dgm:pt>
    <dgm:pt modelId="{F6C6D7FC-E6A4-4563-84B6-6A05485DA15B}" type="pres">
      <dgm:prSet presAssocID="{22F68EBE-F5B1-4934-A70E-0F859560CAAA}" presName="conn2-1" presStyleLbl="parChTrans1D2" presStyleIdx="2" presStyleCnt="3"/>
      <dgm:spPr/>
      <dgm:t>
        <a:bodyPr/>
        <a:lstStyle/>
        <a:p>
          <a:pPr latinLnBrk="1"/>
          <a:endParaRPr lang="ko-KR" altLang="en-US"/>
        </a:p>
      </dgm:t>
    </dgm:pt>
    <dgm:pt modelId="{6FC61B79-C2B7-4559-9777-F30815B6269C}" type="pres">
      <dgm:prSet presAssocID="{22F68EBE-F5B1-4934-A70E-0F859560CAAA}" presName="connTx" presStyleLbl="parChTrans1D2" presStyleIdx="2" presStyleCnt="3"/>
      <dgm:spPr/>
      <dgm:t>
        <a:bodyPr/>
        <a:lstStyle/>
        <a:p>
          <a:pPr latinLnBrk="1"/>
          <a:endParaRPr lang="ko-KR" altLang="en-US"/>
        </a:p>
      </dgm:t>
    </dgm:pt>
    <dgm:pt modelId="{2051AF08-20C9-409F-81E4-2D13F849A681}" type="pres">
      <dgm:prSet presAssocID="{A4328BF8-311B-45E1-A2DE-60E68030A9CC}" presName="root2" presStyleCnt="0"/>
      <dgm:spPr/>
    </dgm:pt>
    <dgm:pt modelId="{8491BE08-A675-4F0A-BB73-1EC506224AE7}" type="pres">
      <dgm:prSet presAssocID="{A4328BF8-311B-45E1-A2DE-60E68030A9CC}" presName="LevelTwoTextNode" presStyleLbl="node2" presStyleIdx="2" presStyleCnt="3" custScaleX="238045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4965993-75F2-467A-A062-577D32A595DD}" type="pres">
      <dgm:prSet presAssocID="{A4328BF8-311B-45E1-A2DE-60E68030A9CC}" presName="level3hierChild" presStyleCnt="0"/>
      <dgm:spPr/>
    </dgm:pt>
    <dgm:pt modelId="{7893FB4C-E257-4A2F-A985-5CDD6A1EDC69}" type="pres">
      <dgm:prSet presAssocID="{4DE628F3-7EC4-462E-BD4B-BB9462BAE934}" presName="conn2-1" presStyleLbl="parChTrans1D3" presStyleIdx="2" presStyleCnt="3" custScaleX="2000000"/>
      <dgm:spPr/>
      <dgm:t>
        <a:bodyPr/>
        <a:lstStyle/>
        <a:p>
          <a:pPr latinLnBrk="1"/>
          <a:endParaRPr lang="ko-KR" altLang="en-US"/>
        </a:p>
      </dgm:t>
    </dgm:pt>
    <dgm:pt modelId="{A4C3B711-EA59-4F8B-B21C-38145108C8E0}" type="pres">
      <dgm:prSet presAssocID="{4DE628F3-7EC4-462E-BD4B-BB9462BAE934}" presName="connTx" presStyleLbl="parChTrans1D3" presStyleIdx="2" presStyleCnt="3"/>
      <dgm:spPr/>
      <dgm:t>
        <a:bodyPr/>
        <a:lstStyle/>
        <a:p>
          <a:pPr latinLnBrk="1"/>
          <a:endParaRPr lang="ko-KR" altLang="en-US"/>
        </a:p>
      </dgm:t>
    </dgm:pt>
    <dgm:pt modelId="{D231EDC2-75D7-48DE-BEB2-19FCDD1E49AA}" type="pres">
      <dgm:prSet presAssocID="{B743664C-9966-4280-ABD0-1B6F28B26E25}" presName="root2" presStyleCnt="0"/>
      <dgm:spPr/>
    </dgm:pt>
    <dgm:pt modelId="{E4DCAA81-DDF9-4A39-B1A7-D698C5EFE944}" type="pres">
      <dgm:prSet presAssocID="{B743664C-9966-4280-ABD0-1B6F28B26E25}" presName="LevelTwoTextNode" presStyleLbl="node3" presStyleIdx="2" presStyleCnt="3" custScaleX="175859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2A0F42D-2184-4D5A-A117-F398F2D067F8}" type="pres">
      <dgm:prSet presAssocID="{B743664C-9966-4280-ABD0-1B6F28B26E25}" presName="level3hierChild" presStyleCnt="0"/>
      <dgm:spPr/>
    </dgm:pt>
  </dgm:ptLst>
  <dgm:cxnLst>
    <dgm:cxn modelId="{9BC2D05A-D11A-4E45-B116-8F5F559E30AE}" type="presOf" srcId="{22F68EBE-F5B1-4934-A70E-0F859560CAAA}" destId="{6FC61B79-C2B7-4559-9777-F30815B6269C}" srcOrd="1" destOrd="0" presId="urn:microsoft.com/office/officeart/2005/8/layout/hierarchy2"/>
    <dgm:cxn modelId="{0077615C-287A-461B-AB1C-8DCE61C7596F}" type="presOf" srcId="{7E553CCE-C440-4B1C-8E4C-D1C38D539378}" destId="{FFB2B0FD-56AD-45FD-9914-4C524BF1C911}" srcOrd="0" destOrd="0" presId="urn:microsoft.com/office/officeart/2005/8/layout/hierarchy2"/>
    <dgm:cxn modelId="{040D005B-F841-4829-AC07-0D1CFDABE2C7}" srcId="{82AF5A38-DE6A-4EB4-A143-844D92007478}" destId="{A4328BF8-311B-45E1-A2DE-60E68030A9CC}" srcOrd="2" destOrd="0" parTransId="{22F68EBE-F5B1-4934-A70E-0F859560CAAA}" sibTransId="{FC288EE7-B93B-4AFB-9D7B-0D242982CDEE}"/>
    <dgm:cxn modelId="{0ADE5F92-33C7-4949-937F-E12D2CFF36F4}" srcId="{82AF5A38-DE6A-4EB4-A143-844D92007478}" destId="{1C881EE8-FA9C-44FD-8792-7502592958FB}" srcOrd="1" destOrd="0" parTransId="{8194311C-2E8E-419C-A6E1-952FCC4B1EB3}" sibTransId="{D8C17EDA-2122-44A9-A57E-76C61A4DE521}"/>
    <dgm:cxn modelId="{978E8206-BC05-47D7-9ADC-C7D4B5E2E197}" type="presOf" srcId="{E7CBC482-59EB-462D-80C9-AF4441168FE0}" destId="{9D11BB78-927E-4B7B-8B85-81987FBDC448}" srcOrd="0" destOrd="0" presId="urn:microsoft.com/office/officeart/2005/8/layout/hierarchy2"/>
    <dgm:cxn modelId="{F0ABA2CB-22EA-4E79-9E33-EB7BC012CCC1}" srcId="{1C881EE8-FA9C-44FD-8792-7502592958FB}" destId="{2CD3D5CF-2409-4E1D-B158-F391263731A8}" srcOrd="0" destOrd="0" parTransId="{A1F88398-44B8-4BE2-AC22-9579C07D4666}" sibTransId="{4FA70756-1019-4A8C-897F-58AE82899E7B}"/>
    <dgm:cxn modelId="{CE150FD9-E493-4389-B12B-1450B1D74D33}" type="presOf" srcId="{40F3E120-0AFA-422E-9E6A-AAB4979CDECD}" destId="{CF87CD9F-ECF8-4ABF-AAD8-D1B6AA407C52}" srcOrd="0" destOrd="0" presId="urn:microsoft.com/office/officeart/2005/8/layout/hierarchy2"/>
    <dgm:cxn modelId="{FEC3075F-D7A0-4CAE-8143-12D06FF1CF75}" srcId="{B71DA7F9-15AF-483C-B26F-6A49222DC85F}" destId="{7E553CCE-C440-4B1C-8E4C-D1C38D539378}" srcOrd="0" destOrd="0" parTransId="{40F3E120-0AFA-422E-9E6A-AAB4979CDECD}" sibTransId="{BEAD3CF1-1D1C-46B9-A27F-1CDCBFDB2214}"/>
    <dgm:cxn modelId="{DD463E5B-E1DC-4208-AC51-7E23E9AFD909}" type="presOf" srcId="{C48A9420-2CF4-4C82-A19C-78F29A1C3B01}" destId="{E305BD86-7473-43AE-B9BF-D3EAA0E02346}" srcOrd="0" destOrd="0" presId="urn:microsoft.com/office/officeart/2005/8/layout/hierarchy2"/>
    <dgm:cxn modelId="{118A7BDE-8B8F-4101-A331-7C617963D18E}" type="presOf" srcId="{A4328BF8-311B-45E1-A2DE-60E68030A9CC}" destId="{8491BE08-A675-4F0A-BB73-1EC506224AE7}" srcOrd="0" destOrd="0" presId="urn:microsoft.com/office/officeart/2005/8/layout/hierarchy2"/>
    <dgm:cxn modelId="{75B354A5-F9C6-4918-92C2-8DE3A9120A38}" type="presOf" srcId="{A1F88398-44B8-4BE2-AC22-9579C07D4666}" destId="{507CAB97-A9A2-41F6-8812-73B716D7EDDC}" srcOrd="1" destOrd="0" presId="urn:microsoft.com/office/officeart/2005/8/layout/hierarchy2"/>
    <dgm:cxn modelId="{9B9DF3D0-8879-4225-8809-07256EA75648}" srcId="{A4328BF8-311B-45E1-A2DE-60E68030A9CC}" destId="{B743664C-9966-4280-ABD0-1B6F28B26E25}" srcOrd="0" destOrd="0" parTransId="{4DE628F3-7EC4-462E-BD4B-BB9462BAE934}" sibTransId="{032701AA-A8C4-462A-BB67-FF39B41DD39F}"/>
    <dgm:cxn modelId="{A4D703BB-7F94-41A6-BEFE-43515AEF66B4}" type="presOf" srcId="{8194311C-2E8E-419C-A6E1-952FCC4B1EB3}" destId="{E419C568-88A2-4DD0-A077-F9921CE4C9DC}" srcOrd="1" destOrd="0" presId="urn:microsoft.com/office/officeart/2005/8/layout/hierarchy2"/>
    <dgm:cxn modelId="{7D2186CB-E669-4F4A-9051-D587E3FA24C0}" type="presOf" srcId="{4DE628F3-7EC4-462E-BD4B-BB9462BAE934}" destId="{A4C3B711-EA59-4F8B-B21C-38145108C8E0}" srcOrd="1" destOrd="0" presId="urn:microsoft.com/office/officeart/2005/8/layout/hierarchy2"/>
    <dgm:cxn modelId="{0D449F35-AFF9-4D0C-8928-FD40BC3F05F6}" srcId="{82AF5A38-DE6A-4EB4-A143-844D92007478}" destId="{B71DA7F9-15AF-483C-B26F-6A49222DC85F}" srcOrd="0" destOrd="0" parTransId="{E7CBC482-59EB-462D-80C9-AF4441168FE0}" sibTransId="{E4865571-736E-458E-AE93-A4F02D70F136}"/>
    <dgm:cxn modelId="{79E7EFE9-D745-4C02-8739-211A8FCE4F59}" type="presOf" srcId="{E7CBC482-59EB-462D-80C9-AF4441168FE0}" destId="{8C7BC0B8-F02B-4911-A6F5-C77CD13894F0}" srcOrd="1" destOrd="0" presId="urn:microsoft.com/office/officeart/2005/8/layout/hierarchy2"/>
    <dgm:cxn modelId="{74859168-E911-4C81-A5FD-BC3E2841C03D}" type="presOf" srcId="{B743664C-9966-4280-ABD0-1B6F28B26E25}" destId="{E4DCAA81-DDF9-4A39-B1A7-D698C5EFE944}" srcOrd="0" destOrd="0" presId="urn:microsoft.com/office/officeart/2005/8/layout/hierarchy2"/>
    <dgm:cxn modelId="{8BCA2744-21C3-444B-979F-58632449365F}" type="presOf" srcId="{2CD3D5CF-2409-4E1D-B158-F391263731A8}" destId="{F81DB0DC-3E37-4B3D-AA14-B0E4428AAEFA}" srcOrd="0" destOrd="0" presId="urn:microsoft.com/office/officeart/2005/8/layout/hierarchy2"/>
    <dgm:cxn modelId="{7B9D2A09-9F1A-4BC7-AE14-54192B1C5C07}" type="presOf" srcId="{1C881EE8-FA9C-44FD-8792-7502592958FB}" destId="{701E58DE-F392-42CB-9427-277FEC56578A}" srcOrd="0" destOrd="0" presId="urn:microsoft.com/office/officeart/2005/8/layout/hierarchy2"/>
    <dgm:cxn modelId="{B0FC5AC4-4DFC-4E6A-9192-1BF756D453A7}" type="presOf" srcId="{40F3E120-0AFA-422E-9E6A-AAB4979CDECD}" destId="{A5A05441-7E8D-4BF0-82CE-285A77C8B984}" srcOrd="1" destOrd="0" presId="urn:microsoft.com/office/officeart/2005/8/layout/hierarchy2"/>
    <dgm:cxn modelId="{FFF871AF-89E4-48EB-8BE4-B922DEEE470D}" type="presOf" srcId="{4DE628F3-7EC4-462E-BD4B-BB9462BAE934}" destId="{7893FB4C-E257-4A2F-A985-5CDD6A1EDC69}" srcOrd="0" destOrd="0" presId="urn:microsoft.com/office/officeart/2005/8/layout/hierarchy2"/>
    <dgm:cxn modelId="{161A302B-FDD7-4D47-9DAC-FB3BAAEAE240}" type="presOf" srcId="{A1F88398-44B8-4BE2-AC22-9579C07D4666}" destId="{1B3F2786-76BF-4609-8362-BF7529146344}" srcOrd="0" destOrd="0" presId="urn:microsoft.com/office/officeart/2005/8/layout/hierarchy2"/>
    <dgm:cxn modelId="{7D847702-A652-461E-86E9-BE685772A840}" type="presOf" srcId="{8194311C-2E8E-419C-A6E1-952FCC4B1EB3}" destId="{0470B1B3-CBC8-4498-8763-91D598014382}" srcOrd="0" destOrd="0" presId="urn:microsoft.com/office/officeart/2005/8/layout/hierarchy2"/>
    <dgm:cxn modelId="{7FBD7F51-DB32-45B2-8458-5D06F063925A}" type="presOf" srcId="{B71DA7F9-15AF-483C-B26F-6A49222DC85F}" destId="{5A31AA2B-D0A8-4DBA-81D1-13581BA64AA2}" srcOrd="0" destOrd="0" presId="urn:microsoft.com/office/officeart/2005/8/layout/hierarchy2"/>
    <dgm:cxn modelId="{DE048345-7F25-4CF6-BEA9-873D0B549036}" type="presOf" srcId="{22F68EBE-F5B1-4934-A70E-0F859560CAAA}" destId="{F6C6D7FC-E6A4-4563-84B6-6A05485DA15B}" srcOrd="0" destOrd="0" presId="urn:microsoft.com/office/officeart/2005/8/layout/hierarchy2"/>
    <dgm:cxn modelId="{B4AD60EF-25CD-4881-BA43-70D67170B7B4}" type="presOf" srcId="{82AF5A38-DE6A-4EB4-A143-844D92007478}" destId="{C5C72422-571F-4E5B-911F-AB1CBBC3B84E}" srcOrd="0" destOrd="0" presId="urn:microsoft.com/office/officeart/2005/8/layout/hierarchy2"/>
    <dgm:cxn modelId="{9F08CC96-2614-4F2A-8031-E96B9BF84782}" srcId="{C48A9420-2CF4-4C82-A19C-78F29A1C3B01}" destId="{82AF5A38-DE6A-4EB4-A143-844D92007478}" srcOrd="0" destOrd="0" parTransId="{3C33AF44-D32A-4CB1-A084-7EAA80E3D721}" sibTransId="{52D8195F-ACDC-4FCC-BE62-3945F89BEE96}"/>
    <dgm:cxn modelId="{DB144111-5831-4EC8-AC65-197E41E0E749}" type="presParOf" srcId="{E305BD86-7473-43AE-B9BF-D3EAA0E02346}" destId="{E1C63580-9D3B-4682-BE85-4387B616F404}" srcOrd="0" destOrd="0" presId="urn:microsoft.com/office/officeart/2005/8/layout/hierarchy2"/>
    <dgm:cxn modelId="{11F86704-1909-42EF-B612-D7828F695542}" type="presParOf" srcId="{E1C63580-9D3B-4682-BE85-4387B616F404}" destId="{C5C72422-571F-4E5B-911F-AB1CBBC3B84E}" srcOrd="0" destOrd="0" presId="urn:microsoft.com/office/officeart/2005/8/layout/hierarchy2"/>
    <dgm:cxn modelId="{3D78519B-6AC1-4C8A-9BEA-8B897B659A7D}" type="presParOf" srcId="{E1C63580-9D3B-4682-BE85-4387B616F404}" destId="{919BBE4F-D11F-412C-9C36-1C6E449ADB5C}" srcOrd="1" destOrd="0" presId="urn:microsoft.com/office/officeart/2005/8/layout/hierarchy2"/>
    <dgm:cxn modelId="{366895F7-EBA6-457F-80FD-7BC14E4046AE}" type="presParOf" srcId="{919BBE4F-D11F-412C-9C36-1C6E449ADB5C}" destId="{9D11BB78-927E-4B7B-8B85-81987FBDC448}" srcOrd="0" destOrd="0" presId="urn:microsoft.com/office/officeart/2005/8/layout/hierarchy2"/>
    <dgm:cxn modelId="{551FA881-7935-45D7-8C44-AE64340DA206}" type="presParOf" srcId="{9D11BB78-927E-4B7B-8B85-81987FBDC448}" destId="{8C7BC0B8-F02B-4911-A6F5-C77CD13894F0}" srcOrd="0" destOrd="0" presId="urn:microsoft.com/office/officeart/2005/8/layout/hierarchy2"/>
    <dgm:cxn modelId="{F740F3BC-0AC0-44F8-AFA8-098745030663}" type="presParOf" srcId="{919BBE4F-D11F-412C-9C36-1C6E449ADB5C}" destId="{BE0F8FF8-BADF-4DE7-965A-AC308E661806}" srcOrd="1" destOrd="0" presId="urn:microsoft.com/office/officeart/2005/8/layout/hierarchy2"/>
    <dgm:cxn modelId="{95207DBE-D2D8-4935-93A1-2A47E5BEC3A1}" type="presParOf" srcId="{BE0F8FF8-BADF-4DE7-965A-AC308E661806}" destId="{5A31AA2B-D0A8-4DBA-81D1-13581BA64AA2}" srcOrd="0" destOrd="0" presId="urn:microsoft.com/office/officeart/2005/8/layout/hierarchy2"/>
    <dgm:cxn modelId="{DF7196A9-2D5E-448A-B7FB-6A3E4FF305D0}" type="presParOf" srcId="{BE0F8FF8-BADF-4DE7-965A-AC308E661806}" destId="{A0156763-DE76-4230-BF85-BDD8F0389CC3}" srcOrd="1" destOrd="0" presId="urn:microsoft.com/office/officeart/2005/8/layout/hierarchy2"/>
    <dgm:cxn modelId="{D4B2306D-D4A6-49F7-BD39-0B5554A37925}" type="presParOf" srcId="{A0156763-DE76-4230-BF85-BDD8F0389CC3}" destId="{CF87CD9F-ECF8-4ABF-AAD8-D1B6AA407C52}" srcOrd="0" destOrd="0" presId="urn:microsoft.com/office/officeart/2005/8/layout/hierarchy2"/>
    <dgm:cxn modelId="{B211548F-51CF-4B8B-9BCC-D8C3F945FCEC}" type="presParOf" srcId="{CF87CD9F-ECF8-4ABF-AAD8-D1B6AA407C52}" destId="{A5A05441-7E8D-4BF0-82CE-285A77C8B984}" srcOrd="0" destOrd="0" presId="urn:microsoft.com/office/officeart/2005/8/layout/hierarchy2"/>
    <dgm:cxn modelId="{FA31F579-9D54-4C84-ACD4-9BD316DA33CD}" type="presParOf" srcId="{A0156763-DE76-4230-BF85-BDD8F0389CC3}" destId="{A51071CE-2763-4E3C-AF07-C00CA94675AF}" srcOrd="1" destOrd="0" presId="urn:microsoft.com/office/officeart/2005/8/layout/hierarchy2"/>
    <dgm:cxn modelId="{543413FE-D02E-4C7F-94D9-17A14144D00D}" type="presParOf" srcId="{A51071CE-2763-4E3C-AF07-C00CA94675AF}" destId="{FFB2B0FD-56AD-45FD-9914-4C524BF1C911}" srcOrd="0" destOrd="0" presId="urn:microsoft.com/office/officeart/2005/8/layout/hierarchy2"/>
    <dgm:cxn modelId="{B0185312-9CEB-48E8-8F8D-01C876D6090D}" type="presParOf" srcId="{A51071CE-2763-4E3C-AF07-C00CA94675AF}" destId="{03C468D2-C811-422C-906F-4B713C4EA7EC}" srcOrd="1" destOrd="0" presId="urn:microsoft.com/office/officeart/2005/8/layout/hierarchy2"/>
    <dgm:cxn modelId="{0A0EAA88-0433-494A-A6E8-2CA9EEFABC9C}" type="presParOf" srcId="{919BBE4F-D11F-412C-9C36-1C6E449ADB5C}" destId="{0470B1B3-CBC8-4498-8763-91D598014382}" srcOrd="2" destOrd="0" presId="urn:microsoft.com/office/officeart/2005/8/layout/hierarchy2"/>
    <dgm:cxn modelId="{9E36E7AE-1966-43B5-92A8-6252ACF2B9DD}" type="presParOf" srcId="{0470B1B3-CBC8-4498-8763-91D598014382}" destId="{E419C568-88A2-4DD0-A077-F9921CE4C9DC}" srcOrd="0" destOrd="0" presId="urn:microsoft.com/office/officeart/2005/8/layout/hierarchy2"/>
    <dgm:cxn modelId="{CBDD3F5D-7BB9-4531-B319-9DBD85D820BF}" type="presParOf" srcId="{919BBE4F-D11F-412C-9C36-1C6E449ADB5C}" destId="{CB18BF78-B785-4407-B397-3ED67DF0DC14}" srcOrd="3" destOrd="0" presId="urn:microsoft.com/office/officeart/2005/8/layout/hierarchy2"/>
    <dgm:cxn modelId="{B4CB00E5-74B1-46D3-AAC6-3CFC34B19BFF}" type="presParOf" srcId="{CB18BF78-B785-4407-B397-3ED67DF0DC14}" destId="{701E58DE-F392-42CB-9427-277FEC56578A}" srcOrd="0" destOrd="0" presId="urn:microsoft.com/office/officeart/2005/8/layout/hierarchy2"/>
    <dgm:cxn modelId="{6B3A1F7E-A2E5-4DD0-BF8B-27EF6AD42D30}" type="presParOf" srcId="{CB18BF78-B785-4407-B397-3ED67DF0DC14}" destId="{E9CFB171-BB30-4E8E-8C88-90657CC548FC}" srcOrd="1" destOrd="0" presId="urn:microsoft.com/office/officeart/2005/8/layout/hierarchy2"/>
    <dgm:cxn modelId="{54BCDD88-D0CE-42A0-8595-504E0E308CCC}" type="presParOf" srcId="{E9CFB171-BB30-4E8E-8C88-90657CC548FC}" destId="{1B3F2786-76BF-4609-8362-BF7529146344}" srcOrd="0" destOrd="0" presId="urn:microsoft.com/office/officeart/2005/8/layout/hierarchy2"/>
    <dgm:cxn modelId="{C46BA507-5EF9-4F30-902F-2C1E74F6834C}" type="presParOf" srcId="{1B3F2786-76BF-4609-8362-BF7529146344}" destId="{507CAB97-A9A2-41F6-8812-73B716D7EDDC}" srcOrd="0" destOrd="0" presId="urn:microsoft.com/office/officeart/2005/8/layout/hierarchy2"/>
    <dgm:cxn modelId="{4DCE441F-3E82-48F1-916A-D044D4F522FE}" type="presParOf" srcId="{E9CFB171-BB30-4E8E-8C88-90657CC548FC}" destId="{FE3E46FD-6D06-42A1-90FE-3EC16C437B94}" srcOrd="1" destOrd="0" presId="urn:microsoft.com/office/officeart/2005/8/layout/hierarchy2"/>
    <dgm:cxn modelId="{567ACFA7-BCA3-471A-9A7C-1825A33A0946}" type="presParOf" srcId="{FE3E46FD-6D06-42A1-90FE-3EC16C437B94}" destId="{F81DB0DC-3E37-4B3D-AA14-B0E4428AAEFA}" srcOrd="0" destOrd="0" presId="urn:microsoft.com/office/officeart/2005/8/layout/hierarchy2"/>
    <dgm:cxn modelId="{1FD298E8-0361-4C96-B788-74FCB4199206}" type="presParOf" srcId="{FE3E46FD-6D06-42A1-90FE-3EC16C437B94}" destId="{B3D45DB3-2F38-4637-A484-E9AEE6A69DA9}" srcOrd="1" destOrd="0" presId="urn:microsoft.com/office/officeart/2005/8/layout/hierarchy2"/>
    <dgm:cxn modelId="{36F7EBDB-0A7E-4B7E-B1A7-3BE812E695BD}" type="presParOf" srcId="{919BBE4F-D11F-412C-9C36-1C6E449ADB5C}" destId="{F6C6D7FC-E6A4-4563-84B6-6A05485DA15B}" srcOrd="4" destOrd="0" presId="urn:microsoft.com/office/officeart/2005/8/layout/hierarchy2"/>
    <dgm:cxn modelId="{2D21E18F-121E-4A6F-B349-4792F302BCF6}" type="presParOf" srcId="{F6C6D7FC-E6A4-4563-84B6-6A05485DA15B}" destId="{6FC61B79-C2B7-4559-9777-F30815B6269C}" srcOrd="0" destOrd="0" presId="urn:microsoft.com/office/officeart/2005/8/layout/hierarchy2"/>
    <dgm:cxn modelId="{51EE2661-75F5-4225-94B8-DBF5D3513390}" type="presParOf" srcId="{919BBE4F-D11F-412C-9C36-1C6E449ADB5C}" destId="{2051AF08-20C9-409F-81E4-2D13F849A681}" srcOrd="5" destOrd="0" presId="urn:microsoft.com/office/officeart/2005/8/layout/hierarchy2"/>
    <dgm:cxn modelId="{BB7AB582-DC57-4076-AA69-61234F9A85DA}" type="presParOf" srcId="{2051AF08-20C9-409F-81E4-2D13F849A681}" destId="{8491BE08-A675-4F0A-BB73-1EC506224AE7}" srcOrd="0" destOrd="0" presId="urn:microsoft.com/office/officeart/2005/8/layout/hierarchy2"/>
    <dgm:cxn modelId="{57C8F74E-315C-4502-817A-E69CB102C669}" type="presParOf" srcId="{2051AF08-20C9-409F-81E4-2D13F849A681}" destId="{14965993-75F2-467A-A062-577D32A595DD}" srcOrd="1" destOrd="0" presId="urn:microsoft.com/office/officeart/2005/8/layout/hierarchy2"/>
    <dgm:cxn modelId="{CEA2CC7A-DDBC-4601-B9E7-98D0442CF379}" type="presParOf" srcId="{14965993-75F2-467A-A062-577D32A595DD}" destId="{7893FB4C-E257-4A2F-A985-5CDD6A1EDC69}" srcOrd="0" destOrd="0" presId="urn:microsoft.com/office/officeart/2005/8/layout/hierarchy2"/>
    <dgm:cxn modelId="{EE6330D3-DD78-471C-95A7-91524BD0A8DE}" type="presParOf" srcId="{7893FB4C-E257-4A2F-A985-5CDD6A1EDC69}" destId="{A4C3B711-EA59-4F8B-B21C-38145108C8E0}" srcOrd="0" destOrd="0" presId="urn:microsoft.com/office/officeart/2005/8/layout/hierarchy2"/>
    <dgm:cxn modelId="{4957EB47-8CE3-40C0-86F8-F5898D5A5788}" type="presParOf" srcId="{14965993-75F2-467A-A062-577D32A595DD}" destId="{D231EDC2-75D7-48DE-BEB2-19FCDD1E49AA}" srcOrd="1" destOrd="0" presId="urn:microsoft.com/office/officeart/2005/8/layout/hierarchy2"/>
    <dgm:cxn modelId="{3BE1F616-55D9-444F-B968-35B2751AC329}" type="presParOf" srcId="{D231EDC2-75D7-48DE-BEB2-19FCDD1E49AA}" destId="{E4DCAA81-DDF9-4A39-B1A7-D698C5EFE944}" srcOrd="0" destOrd="0" presId="urn:microsoft.com/office/officeart/2005/8/layout/hierarchy2"/>
    <dgm:cxn modelId="{5A057379-1393-438E-9DE0-99135B8AFAEE}" type="presParOf" srcId="{D231EDC2-75D7-48DE-BEB2-19FCDD1E49AA}" destId="{C2A0F42D-2184-4D5A-A117-F398F2D067F8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48A9420-2CF4-4C82-A19C-78F29A1C3B01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82AF5A38-DE6A-4EB4-A143-844D92007478}">
      <dgm:prSet phldrT="[텍스트]" custT="1"/>
      <dgm:spPr>
        <a:noFill/>
        <a:ln w="28575">
          <a:solidFill>
            <a:schemeClr val="accent3">
              <a:lumMod val="75000"/>
            </a:schemeClr>
          </a:solidFill>
          <a:prstDash val="solid"/>
        </a:ln>
      </dgm:spPr>
      <dgm:t>
        <a:bodyPr/>
        <a:lstStyle/>
        <a:p>
          <a:pPr latinLnBrk="1"/>
          <a:r>
            <a:rPr lang="ko-KR" altLang="en-US" sz="800" dirty="0" smtClean="0">
              <a:solidFill>
                <a:schemeClr val="accent3">
                  <a:lumMod val="50000"/>
                </a:schemeClr>
              </a:solidFill>
            </a:rPr>
            <a:t>에너지절약 설계 검토서 </a:t>
          </a:r>
          <a:endParaRPr lang="ko-KR" altLang="en-US" sz="800" dirty="0">
            <a:solidFill>
              <a:schemeClr val="accent3">
                <a:lumMod val="50000"/>
              </a:schemeClr>
            </a:solidFill>
          </a:endParaRPr>
        </a:p>
      </dgm:t>
    </dgm:pt>
    <dgm:pt modelId="{3C33AF44-D32A-4CB1-A084-7EAA80E3D721}" type="parTrans" cxnId="{9F08CC96-2614-4F2A-8031-E96B9BF84782}">
      <dgm:prSet/>
      <dgm:spPr/>
      <dgm:t>
        <a:bodyPr/>
        <a:lstStyle/>
        <a:p>
          <a:pPr latinLnBrk="1"/>
          <a:endParaRPr lang="ko-KR" altLang="en-US"/>
        </a:p>
      </dgm:t>
    </dgm:pt>
    <dgm:pt modelId="{52D8195F-ACDC-4FCC-BE62-3945F89BEE96}" type="sibTrans" cxnId="{9F08CC96-2614-4F2A-8031-E96B9BF84782}">
      <dgm:prSet/>
      <dgm:spPr/>
      <dgm:t>
        <a:bodyPr/>
        <a:lstStyle/>
        <a:p>
          <a:pPr latinLnBrk="1"/>
          <a:endParaRPr lang="ko-KR" altLang="en-US"/>
        </a:p>
      </dgm:t>
    </dgm:pt>
    <dgm:pt modelId="{B71DA7F9-15AF-483C-B26F-6A49222DC85F}">
      <dgm:prSet phldrT="[텍스트]" custT="1"/>
      <dgm:spPr>
        <a:noFill/>
        <a:ln w="28575">
          <a:solidFill>
            <a:schemeClr val="accent3">
              <a:lumMod val="75000"/>
            </a:schemeClr>
          </a:solidFill>
          <a:prstDash val="solid"/>
        </a:ln>
      </dgm:spPr>
      <dgm:t>
        <a:bodyPr/>
        <a:lstStyle/>
        <a:p>
          <a:pPr latinLnBrk="1"/>
          <a:r>
            <a:rPr lang="ko-KR" altLang="en-US" sz="800" b="1" dirty="0" smtClean="0">
              <a:solidFill>
                <a:schemeClr val="accent2"/>
              </a:solidFill>
            </a:rPr>
            <a:t>에너지절약설계기준 의무사항 </a:t>
          </a:r>
          <a:endParaRPr lang="ko-KR" altLang="en-US" sz="800" b="1" dirty="0">
            <a:solidFill>
              <a:schemeClr val="accent2"/>
            </a:solidFill>
          </a:endParaRPr>
        </a:p>
      </dgm:t>
    </dgm:pt>
    <dgm:pt modelId="{E7CBC482-59EB-462D-80C9-AF4441168FE0}" type="parTrans" cxnId="{0D449F35-AFF9-4D0C-8928-FD40BC3F05F6}">
      <dgm:prSet custT="1"/>
      <dgm:spPr>
        <a:ln>
          <a:solidFill>
            <a:schemeClr val="accent3">
              <a:lumMod val="75000"/>
            </a:schemeClr>
          </a:solidFill>
          <a:prstDash val="sysDash"/>
        </a:ln>
      </dgm:spPr>
      <dgm:t>
        <a:bodyPr/>
        <a:lstStyle/>
        <a:p>
          <a:pPr latinLnBrk="1"/>
          <a:endParaRPr lang="ko-KR" altLang="en-US" sz="100"/>
        </a:p>
      </dgm:t>
    </dgm:pt>
    <dgm:pt modelId="{E4865571-736E-458E-AE93-A4F02D70F136}" type="sibTrans" cxnId="{0D449F35-AFF9-4D0C-8928-FD40BC3F05F6}">
      <dgm:prSet/>
      <dgm:spPr/>
      <dgm:t>
        <a:bodyPr/>
        <a:lstStyle/>
        <a:p>
          <a:pPr latinLnBrk="1"/>
          <a:endParaRPr lang="ko-KR" altLang="en-US"/>
        </a:p>
      </dgm:t>
    </dgm:pt>
    <dgm:pt modelId="{1C881EE8-FA9C-44FD-8792-7502592958FB}">
      <dgm:prSet phldrT="[텍스트]" custT="1"/>
      <dgm:spPr>
        <a:noFill/>
        <a:ln w="28575">
          <a:solidFill>
            <a:schemeClr val="accent3">
              <a:lumMod val="75000"/>
            </a:schemeClr>
          </a:solidFill>
          <a:prstDash val="solid"/>
        </a:ln>
      </dgm:spPr>
      <dgm:t>
        <a:bodyPr/>
        <a:lstStyle/>
        <a:p>
          <a:pPr latinLnBrk="1">
            <a:lnSpc>
              <a:spcPct val="100000"/>
            </a:lnSpc>
          </a:pPr>
          <a:r>
            <a:rPr lang="ko-KR" altLang="en-US" sz="800" b="0" dirty="0" smtClean="0">
              <a:solidFill>
                <a:schemeClr val="accent3">
                  <a:lumMod val="50000"/>
                </a:schemeClr>
              </a:solidFill>
            </a:rPr>
            <a:t>에너지성능지표</a:t>
          </a:r>
          <a:r>
            <a:rPr lang="ko-KR" altLang="en-US" sz="800" b="1" dirty="0" smtClean="0">
              <a:solidFill>
                <a:schemeClr val="accent3">
                  <a:lumMod val="50000"/>
                </a:schemeClr>
              </a:solidFill>
            </a:rPr>
            <a:t>                   </a:t>
          </a:r>
          <a:r>
            <a:rPr lang="ko-KR" altLang="en-US" sz="800" b="1" dirty="0" smtClean="0">
              <a:solidFill>
                <a:schemeClr val="accent2">
                  <a:lumMod val="75000"/>
                </a:schemeClr>
              </a:solidFill>
            </a:rPr>
            <a:t>               </a:t>
          </a:r>
          <a:endParaRPr lang="en-US" altLang="ko-KR" sz="800" b="1" dirty="0" smtClean="0">
            <a:solidFill>
              <a:schemeClr val="accent2">
                <a:lumMod val="75000"/>
              </a:schemeClr>
            </a:solidFill>
          </a:endParaRPr>
        </a:p>
      </dgm:t>
    </dgm:pt>
    <dgm:pt modelId="{8194311C-2E8E-419C-A6E1-952FCC4B1EB3}" type="parTrans" cxnId="{0ADE5F92-33C7-4949-937F-E12D2CFF36F4}">
      <dgm:prSet custT="1"/>
      <dgm:spPr>
        <a:ln>
          <a:solidFill>
            <a:schemeClr val="accent3">
              <a:lumMod val="75000"/>
            </a:schemeClr>
          </a:solidFill>
          <a:prstDash val="sysDash"/>
        </a:ln>
      </dgm:spPr>
      <dgm:t>
        <a:bodyPr/>
        <a:lstStyle/>
        <a:p>
          <a:pPr latinLnBrk="1"/>
          <a:endParaRPr lang="ko-KR" altLang="en-US" sz="100"/>
        </a:p>
      </dgm:t>
    </dgm:pt>
    <dgm:pt modelId="{D8C17EDA-2122-44A9-A57E-76C61A4DE521}" type="sibTrans" cxnId="{0ADE5F92-33C7-4949-937F-E12D2CFF36F4}">
      <dgm:prSet/>
      <dgm:spPr/>
      <dgm:t>
        <a:bodyPr/>
        <a:lstStyle/>
        <a:p>
          <a:pPr latinLnBrk="1"/>
          <a:endParaRPr lang="ko-KR" altLang="en-US"/>
        </a:p>
      </dgm:t>
    </dgm:pt>
    <dgm:pt modelId="{A4328BF8-311B-45E1-A2DE-60E68030A9CC}">
      <dgm:prSet phldrT="[텍스트]" custT="1"/>
      <dgm:spPr>
        <a:noFill/>
        <a:ln w="28575">
          <a:solidFill>
            <a:schemeClr val="accent3">
              <a:lumMod val="75000"/>
            </a:schemeClr>
          </a:solidFill>
          <a:prstDash val="solid"/>
        </a:ln>
      </dgm:spPr>
      <dgm:t>
        <a:bodyPr/>
        <a:lstStyle/>
        <a:p>
          <a:pPr latinLnBrk="1"/>
          <a:r>
            <a:rPr lang="ko-KR" altLang="en-US" sz="800" b="0" dirty="0" smtClean="0">
              <a:solidFill>
                <a:schemeClr val="accent3">
                  <a:lumMod val="50000"/>
                </a:schemeClr>
              </a:solidFill>
            </a:rPr>
            <a:t>에너지소요량 평가서 </a:t>
          </a:r>
          <a:endParaRPr lang="ko-KR" altLang="en-US" sz="800" dirty="0"/>
        </a:p>
      </dgm:t>
    </dgm:pt>
    <dgm:pt modelId="{22F68EBE-F5B1-4934-A70E-0F859560CAAA}" type="parTrans" cxnId="{040D005B-F841-4829-AC07-0D1CFDABE2C7}">
      <dgm:prSet custT="1"/>
      <dgm:spPr>
        <a:ln>
          <a:solidFill>
            <a:schemeClr val="accent3">
              <a:lumMod val="75000"/>
            </a:schemeClr>
          </a:solidFill>
          <a:prstDash val="sysDash"/>
        </a:ln>
      </dgm:spPr>
      <dgm:t>
        <a:bodyPr/>
        <a:lstStyle/>
        <a:p>
          <a:pPr latinLnBrk="1"/>
          <a:endParaRPr lang="ko-KR" altLang="en-US" sz="100"/>
        </a:p>
      </dgm:t>
    </dgm:pt>
    <dgm:pt modelId="{FC288EE7-B93B-4AFB-9D7B-0D242982CDEE}" type="sibTrans" cxnId="{040D005B-F841-4829-AC07-0D1CFDABE2C7}">
      <dgm:prSet/>
      <dgm:spPr/>
      <dgm:t>
        <a:bodyPr/>
        <a:lstStyle/>
        <a:p>
          <a:pPr latinLnBrk="1"/>
          <a:endParaRPr lang="ko-KR" altLang="en-US"/>
        </a:p>
      </dgm:t>
    </dgm:pt>
    <dgm:pt modelId="{E305BD86-7473-43AE-B9BF-D3EAA0E02346}" type="pres">
      <dgm:prSet presAssocID="{C48A9420-2CF4-4C82-A19C-78F29A1C3B01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1C63580-9D3B-4682-BE85-4387B616F404}" type="pres">
      <dgm:prSet presAssocID="{82AF5A38-DE6A-4EB4-A143-844D92007478}" presName="root1" presStyleCnt="0"/>
      <dgm:spPr/>
    </dgm:pt>
    <dgm:pt modelId="{C5C72422-571F-4E5B-911F-AB1CBBC3B84E}" type="pres">
      <dgm:prSet presAssocID="{82AF5A38-DE6A-4EB4-A143-844D92007478}" presName="LevelOneTextNode" presStyleLbl="node0" presStyleIdx="0" presStyleCnt="1" custScaleX="212974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19BBE4F-D11F-412C-9C36-1C6E449ADB5C}" type="pres">
      <dgm:prSet presAssocID="{82AF5A38-DE6A-4EB4-A143-844D92007478}" presName="level2hierChild" presStyleCnt="0"/>
      <dgm:spPr/>
    </dgm:pt>
    <dgm:pt modelId="{9D11BB78-927E-4B7B-8B85-81987FBDC448}" type="pres">
      <dgm:prSet presAssocID="{E7CBC482-59EB-462D-80C9-AF4441168FE0}" presName="conn2-1" presStyleLbl="parChTrans1D2" presStyleIdx="0" presStyleCnt="3"/>
      <dgm:spPr/>
      <dgm:t>
        <a:bodyPr/>
        <a:lstStyle/>
        <a:p>
          <a:pPr latinLnBrk="1"/>
          <a:endParaRPr lang="ko-KR" altLang="en-US"/>
        </a:p>
      </dgm:t>
    </dgm:pt>
    <dgm:pt modelId="{8C7BC0B8-F02B-4911-A6F5-C77CD13894F0}" type="pres">
      <dgm:prSet presAssocID="{E7CBC482-59EB-462D-80C9-AF4441168FE0}" presName="connTx" presStyleLbl="parChTrans1D2" presStyleIdx="0" presStyleCnt="3"/>
      <dgm:spPr/>
      <dgm:t>
        <a:bodyPr/>
        <a:lstStyle/>
        <a:p>
          <a:pPr latinLnBrk="1"/>
          <a:endParaRPr lang="ko-KR" altLang="en-US"/>
        </a:p>
      </dgm:t>
    </dgm:pt>
    <dgm:pt modelId="{BE0F8FF8-BADF-4DE7-965A-AC308E661806}" type="pres">
      <dgm:prSet presAssocID="{B71DA7F9-15AF-483C-B26F-6A49222DC85F}" presName="root2" presStyleCnt="0"/>
      <dgm:spPr/>
    </dgm:pt>
    <dgm:pt modelId="{5A31AA2B-D0A8-4DBA-81D1-13581BA64AA2}" type="pres">
      <dgm:prSet presAssocID="{B71DA7F9-15AF-483C-B26F-6A49222DC85F}" presName="LevelTwoTextNode" presStyleLbl="node2" presStyleIdx="0" presStyleCnt="3" custScaleX="238045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0156763-DE76-4230-BF85-BDD8F0389CC3}" type="pres">
      <dgm:prSet presAssocID="{B71DA7F9-15AF-483C-B26F-6A49222DC85F}" presName="level3hierChild" presStyleCnt="0"/>
      <dgm:spPr/>
    </dgm:pt>
    <dgm:pt modelId="{0470B1B3-CBC8-4498-8763-91D598014382}" type="pres">
      <dgm:prSet presAssocID="{8194311C-2E8E-419C-A6E1-952FCC4B1EB3}" presName="conn2-1" presStyleLbl="parChTrans1D2" presStyleIdx="1" presStyleCnt="3"/>
      <dgm:spPr/>
      <dgm:t>
        <a:bodyPr/>
        <a:lstStyle/>
        <a:p>
          <a:pPr latinLnBrk="1"/>
          <a:endParaRPr lang="ko-KR" altLang="en-US"/>
        </a:p>
      </dgm:t>
    </dgm:pt>
    <dgm:pt modelId="{E419C568-88A2-4DD0-A077-F9921CE4C9DC}" type="pres">
      <dgm:prSet presAssocID="{8194311C-2E8E-419C-A6E1-952FCC4B1EB3}" presName="connTx" presStyleLbl="parChTrans1D2" presStyleIdx="1" presStyleCnt="3"/>
      <dgm:spPr/>
      <dgm:t>
        <a:bodyPr/>
        <a:lstStyle/>
        <a:p>
          <a:pPr latinLnBrk="1"/>
          <a:endParaRPr lang="ko-KR" altLang="en-US"/>
        </a:p>
      </dgm:t>
    </dgm:pt>
    <dgm:pt modelId="{CB18BF78-B785-4407-B397-3ED67DF0DC14}" type="pres">
      <dgm:prSet presAssocID="{1C881EE8-FA9C-44FD-8792-7502592958FB}" presName="root2" presStyleCnt="0"/>
      <dgm:spPr/>
    </dgm:pt>
    <dgm:pt modelId="{701E58DE-F392-42CB-9427-277FEC56578A}" type="pres">
      <dgm:prSet presAssocID="{1C881EE8-FA9C-44FD-8792-7502592958FB}" presName="LevelTwoTextNode" presStyleLbl="node2" presStyleIdx="1" presStyleCnt="3" custScaleX="238045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9CFB171-BB30-4E8E-8C88-90657CC548FC}" type="pres">
      <dgm:prSet presAssocID="{1C881EE8-FA9C-44FD-8792-7502592958FB}" presName="level3hierChild" presStyleCnt="0"/>
      <dgm:spPr/>
    </dgm:pt>
    <dgm:pt modelId="{F6C6D7FC-E6A4-4563-84B6-6A05485DA15B}" type="pres">
      <dgm:prSet presAssocID="{22F68EBE-F5B1-4934-A70E-0F859560CAAA}" presName="conn2-1" presStyleLbl="parChTrans1D2" presStyleIdx="2" presStyleCnt="3"/>
      <dgm:spPr/>
      <dgm:t>
        <a:bodyPr/>
        <a:lstStyle/>
        <a:p>
          <a:pPr latinLnBrk="1"/>
          <a:endParaRPr lang="ko-KR" altLang="en-US"/>
        </a:p>
      </dgm:t>
    </dgm:pt>
    <dgm:pt modelId="{6FC61B79-C2B7-4559-9777-F30815B6269C}" type="pres">
      <dgm:prSet presAssocID="{22F68EBE-F5B1-4934-A70E-0F859560CAAA}" presName="connTx" presStyleLbl="parChTrans1D2" presStyleIdx="2" presStyleCnt="3"/>
      <dgm:spPr/>
      <dgm:t>
        <a:bodyPr/>
        <a:lstStyle/>
        <a:p>
          <a:pPr latinLnBrk="1"/>
          <a:endParaRPr lang="ko-KR" altLang="en-US"/>
        </a:p>
      </dgm:t>
    </dgm:pt>
    <dgm:pt modelId="{2051AF08-20C9-409F-81E4-2D13F849A681}" type="pres">
      <dgm:prSet presAssocID="{A4328BF8-311B-45E1-A2DE-60E68030A9CC}" presName="root2" presStyleCnt="0"/>
      <dgm:spPr/>
    </dgm:pt>
    <dgm:pt modelId="{8491BE08-A675-4F0A-BB73-1EC506224AE7}" type="pres">
      <dgm:prSet presAssocID="{A4328BF8-311B-45E1-A2DE-60E68030A9CC}" presName="LevelTwoTextNode" presStyleLbl="node2" presStyleIdx="2" presStyleCnt="3" custScaleX="238045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4965993-75F2-467A-A062-577D32A595DD}" type="pres">
      <dgm:prSet presAssocID="{A4328BF8-311B-45E1-A2DE-60E68030A9CC}" presName="level3hierChild" presStyleCnt="0"/>
      <dgm:spPr/>
    </dgm:pt>
  </dgm:ptLst>
  <dgm:cxnLst>
    <dgm:cxn modelId="{30A18CC0-A3FC-46DA-9E7D-D956B64F5473}" type="presOf" srcId="{8194311C-2E8E-419C-A6E1-952FCC4B1EB3}" destId="{0470B1B3-CBC8-4498-8763-91D598014382}" srcOrd="0" destOrd="0" presId="urn:microsoft.com/office/officeart/2005/8/layout/hierarchy2"/>
    <dgm:cxn modelId="{B26A237C-265D-4138-89A3-0CD9C0A96EA1}" type="presOf" srcId="{E7CBC482-59EB-462D-80C9-AF4441168FE0}" destId="{9D11BB78-927E-4B7B-8B85-81987FBDC448}" srcOrd="0" destOrd="0" presId="urn:microsoft.com/office/officeart/2005/8/layout/hierarchy2"/>
    <dgm:cxn modelId="{2EC61DC3-6D07-427D-8303-E3FD79474301}" type="presOf" srcId="{82AF5A38-DE6A-4EB4-A143-844D92007478}" destId="{C5C72422-571F-4E5B-911F-AB1CBBC3B84E}" srcOrd="0" destOrd="0" presId="urn:microsoft.com/office/officeart/2005/8/layout/hierarchy2"/>
    <dgm:cxn modelId="{4790022A-049F-42E3-A8E8-5B924E430836}" type="presOf" srcId="{22F68EBE-F5B1-4934-A70E-0F859560CAAA}" destId="{6FC61B79-C2B7-4559-9777-F30815B6269C}" srcOrd="1" destOrd="0" presId="urn:microsoft.com/office/officeart/2005/8/layout/hierarchy2"/>
    <dgm:cxn modelId="{9F08CC96-2614-4F2A-8031-E96B9BF84782}" srcId="{C48A9420-2CF4-4C82-A19C-78F29A1C3B01}" destId="{82AF5A38-DE6A-4EB4-A143-844D92007478}" srcOrd="0" destOrd="0" parTransId="{3C33AF44-D32A-4CB1-A084-7EAA80E3D721}" sibTransId="{52D8195F-ACDC-4FCC-BE62-3945F89BEE96}"/>
    <dgm:cxn modelId="{6BC30FCA-4EC9-4CBC-8458-8C0D9AA5EC04}" type="presOf" srcId="{E7CBC482-59EB-462D-80C9-AF4441168FE0}" destId="{8C7BC0B8-F02B-4911-A6F5-C77CD13894F0}" srcOrd="1" destOrd="0" presId="urn:microsoft.com/office/officeart/2005/8/layout/hierarchy2"/>
    <dgm:cxn modelId="{6AD6C40B-A830-4D8F-B5D4-C82AD6829534}" type="presOf" srcId="{8194311C-2E8E-419C-A6E1-952FCC4B1EB3}" destId="{E419C568-88A2-4DD0-A077-F9921CE4C9DC}" srcOrd="1" destOrd="0" presId="urn:microsoft.com/office/officeart/2005/8/layout/hierarchy2"/>
    <dgm:cxn modelId="{451BE3E5-F925-4B15-A0D7-C711AD4EAA81}" type="presOf" srcId="{1C881EE8-FA9C-44FD-8792-7502592958FB}" destId="{701E58DE-F392-42CB-9427-277FEC56578A}" srcOrd="0" destOrd="0" presId="urn:microsoft.com/office/officeart/2005/8/layout/hierarchy2"/>
    <dgm:cxn modelId="{040D005B-F841-4829-AC07-0D1CFDABE2C7}" srcId="{82AF5A38-DE6A-4EB4-A143-844D92007478}" destId="{A4328BF8-311B-45E1-A2DE-60E68030A9CC}" srcOrd="2" destOrd="0" parTransId="{22F68EBE-F5B1-4934-A70E-0F859560CAAA}" sibTransId="{FC288EE7-B93B-4AFB-9D7B-0D242982CDEE}"/>
    <dgm:cxn modelId="{0D449F35-AFF9-4D0C-8928-FD40BC3F05F6}" srcId="{82AF5A38-DE6A-4EB4-A143-844D92007478}" destId="{B71DA7F9-15AF-483C-B26F-6A49222DC85F}" srcOrd="0" destOrd="0" parTransId="{E7CBC482-59EB-462D-80C9-AF4441168FE0}" sibTransId="{E4865571-736E-458E-AE93-A4F02D70F136}"/>
    <dgm:cxn modelId="{250A742F-3C0E-43F5-986B-391E64759F2C}" type="presOf" srcId="{C48A9420-2CF4-4C82-A19C-78F29A1C3B01}" destId="{E305BD86-7473-43AE-B9BF-D3EAA0E02346}" srcOrd="0" destOrd="0" presId="urn:microsoft.com/office/officeart/2005/8/layout/hierarchy2"/>
    <dgm:cxn modelId="{CC60C529-6CC7-424A-B64D-853226ABC04E}" type="presOf" srcId="{22F68EBE-F5B1-4934-A70E-0F859560CAAA}" destId="{F6C6D7FC-E6A4-4563-84B6-6A05485DA15B}" srcOrd="0" destOrd="0" presId="urn:microsoft.com/office/officeart/2005/8/layout/hierarchy2"/>
    <dgm:cxn modelId="{0ADE5F92-33C7-4949-937F-E12D2CFF36F4}" srcId="{82AF5A38-DE6A-4EB4-A143-844D92007478}" destId="{1C881EE8-FA9C-44FD-8792-7502592958FB}" srcOrd="1" destOrd="0" parTransId="{8194311C-2E8E-419C-A6E1-952FCC4B1EB3}" sibTransId="{D8C17EDA-2122-44A9-A57E-76C61A4DE521}"/>
    <dgm:cxn modelId="{CEFEE767-6476-421D-96F6-C0E368FD0795}" type="presOf" srcId="{B71DA7F9-15AF-483C-B26F-6A49222DC85F}" destId="{5A31AA2B-D0A8-4DBA-81D1-13581BA64AA2}" srcOrd="0" destOrd="0" presId="urn:microsoft.com/office/officeart/2005/8/layout/hierarchy2"/>
    <dgm:cxn modelId="{C45D404B-E3C5-4957-85B4-B67B55555C10}" type="presOf" srcId="{A4328BF8-311B-45E1-A2DE-60E68030A9CC}" destId="{8491BE08-A675-4F0A-BB73-1EC506224AE7}" srcOrd="0" destOrd="0" presId="urn:microsoft.com/office/officeart/2005/8/layout/hierarchy2"/>
    <dgm:cxn modelId="{74870DEF-BE6C-435D-9C62-0A193E0796EE}" type="presParOf" srcId="{E305BD86-7473-43AE-B9BF-D3EAA0E02346}" destId="{E1C63580-9D3B-4682-BE85-4387B616F404}" srcOrd="0" destOrd="0" presId="urn:microsoft.com/office/officeart/2005/8/layout/hierarchy2"/>
    <dgm:cxn modelId="{0BF6E573-AEC4-4DAA-BCDE-F4739560C5F5}" type="presParOf" srcId="{E1C63580-9D3B-4682-BE85-4387B616F404}" destId="{C5C72422-571F-4E5B-911F-AB1CBBC3B84E}" srcOrd="0" destOrd="0" presId="urn:microsoft.com/office/officeart/2005/8/layout/hierarchy2"/>
    <dgm:cxn modelId="{B902AFED-51B3-48E1-A260-C087F74809DE}" type="presParOf" srcId="{E1C63580-9D3B-4682-BE85-4387B616F404}" destId="{919BBE4F-D11F-412C-9C36-1C6E449ADB5C}" srcOrd="1" destOrd="0" presId="urn:microsoft.com/office/officeart/2005/8/layout/hierarchy2"/>
    <dgm:cxn modelId="{E8BD8808-4E70-49AC-8418-45914FF64A4A}" type="presParOf" srcId="{919BBE4F-D11F-412C-9C36-1C6E449ADB5C}" destId="{9D11BB78-927E-4B7B-8B85-81987FBDC448}" srcOrd="0" destOrd="0" presId="urn:microsoft.com/office/officeart/2005/8/layout/hierarchy2"/>
    <dgm:cxn modelId="{8BB27B20-CE18-4A39-B5F6-010AD3310119}" type="presParOf" srcId="{9D11BB78-927E-4B7B-8B85-81987FBDC448}" destId="{8C7BC0B8-F02B-4911-A6F5-C77CD13894F0}" srcOrd="0" destOrd="0" presId="urn:microsoft.com/office/officeart/2005/8/layout/hierarchy2"/>
    <dgm:cxn modelId="{DBEB3BD1-B18D-4EA8-B576-4B63733785A7}" type="presParOf" srcId="{919BBE4F-D11F-412C-9C36-1C6E449ADB5C}" destId="{BE0F8FF8-BADF-4DE7-965A-AC308E661806}" srcOrd="1" destOrd="0" presId="urn:microsoft.com/office/officeart/2005/8/layout/hierarchy2"/>
    <dgm:cxn modelId="{755010A4-1704-42A3-B443-667E8A21D7EE}" type="presParOf" srcId="{BE0F8FF8-BADF-4DE7-965A-AC308E661806}" destId="{5A31AA2B-D0A8-4DBA-81D1-13581BA64AA2}" srcOrd="0" destOrd="0" presId="urn:microsoft.com/office/officeart/2005/8/layout/hierarchy2"/>
    <dgm:cxn modelId="{D12C6AA8-90B1-4D3D-BD89-3EBD35DAA30C}" type="presParOf" srcId="{BE0F8FF8-BADF-4DE7-965A-AC308E661806}" destId="{A0156763-DE76-4230-BF85-BDD8F0389CC3}" srcOrd="1" destOrd="0" presId="urn:microsoft.com/office/officeart/2005/8/layout/hierarchy2"/>
    <dgm:cxn modelId="{373EF1B5-9F88-4AF1-9762-3C9729B9440C}" type="presParOf" srcId="{919BBE4F-D11F-412C-9C36-1C6E449ADB5C}" destId="{0470B1B3-CBC8-4498-8763-91D598014382}" srcOrd="2" destOrd="0" presId="urn:microsoft.com/office/officeart/2005/8/layout/hierarchy2"/>
    <dgm:cxn modelId="{CDD3B06F-1D03-4CBD-90ED-077F5151EA40}" type="presParOf" srcId="{0470B1B3-CBC8-4498-8763-91D598014382}" destId="{E419C568-88A2-4DD0-A077-F9921CE4C9DC}" srcOrd="0" destOrd="0" presId="urn:microsoft.com/office/officeart/2005/8/layout/hierarchy2"/>
    <dgm:cxn modelId="{E7CA716E-2029-4D88-A752-9FC85E4C7B00}" type="presParOf" srcId="{919BBE4F-D11F-412C-9C36-1C6E449ADB5C}" destId="{CB18BF78-B785-4407-B397-3ED67DF0DC14}" srcOrd="3" destOrd="0" presId="urn:microsoft.com/office/officeart/2005/8/layout/hierarchy2"/>
    <dgm:cxn modelId="{8D188859-BC39-4F80-830D-35B8B524F100}" type="presParOf" srcId="{CB18BF78-B785-4407-B397-3ED67DF0DC14}" destId="{701E58DE-F392-42CB-9427-277FEC56578A}" srcOrd="0" destOrd="0" presId="urn:microsoft.com/office/officeart/2005/8/layout/hierarchy2"/>
    <dgm:cxn modelId="{56DDA05A-53C4-4D04-B753-8D941E17DDB8}" type="presParOf" srcId="{CB18BF78-B785-4407-B397-3ED67DF0DC14}" destId="{E9CFB171-BB30-4E8E-8C88-90657CC548FC}" srcOrd="1" destOrd="0" presId="urn:microsoft.com/office/officeart/2005/8/layout/hierarchy2"/>
    <dgm:cxn modelId="{8A63A5CE-CA81-40E4-B04D-2455D6513F12}" type="presParOf" srcId="{919BBE4F-D11F-412C-9C36-1C6E449ADB5C}" destId="{F6C6D7FC-E6A4-4563-84B6-6A05485DA15B}" srcOrd="4" destOrd="0" presId="urn:microsoft.com/office/officeart/2005/8/layout/hierarchy2"/>
    <dgm:cxn modelId="{359C5CF7-C398-41CC-8DE1-367B4FDEC80B}" type="presParOf" srcId="{F6C6D7FC-E6A4-4563-84B6-6A05485DA15B}" destId="{6FC61B79-C2B7-4559-9777-F30815B6269C}" srcOrd="0" destOrd="0" presId="urn:microsoft.com/office/officeart/2005/8/layout/hierarchy2"/>
    <dgm:cxn modelId="{0E547665-5128-4205-976F-195DDA2960F3}" type="presParOf" srcId="{919BBE4F-D11F-412C-9C36-1C6E449ADB5C}" destId="{2051AF08-20C9-409F-81E4-2D13F849A681}" srcOrd="5" destOrd="0" presId="urn:microsoft.com/office/officeart/2005/8/layout/hierarchy2"/>
    <dgm:cxn modelId="{00D7DE2D-4552-4A6B-BE0A-13947A99392E}" type="presParOf" srcId="{2051AF08-20C9-409F-81E4-2D13F849A681}" destId="{8491BE08-A675-4F0A-BB73-1EC506224AE7}" srcOrd="0" destOrd="0" presId="urn:microsoft.com/office/officeart/2005/8/layout/hierarchy2"/>
    <dgm:cxn modelId="{24EABF71-52F9-468E-B55A-DFF4F0117078}" type="presParOf" srcId="{2051AF08-20C9-409F-81E4-2D13F849A681}" destId="{14965993-75F2-467A-A062-577D32A595DD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48A9420-2CF4-4C82-A19C-78F29A1C3B01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82AF5A38-DE6A-4EB4-A143-844D92007478}">
      <dgm:prSet phldrT="[텍스트]" custT="1"/>
      <dgm:spPr>
        <a:noFill/>
        <a:ln w="28575">
          <a:solidFill>
            <a:schemeClr val="accent3">
              <a:lumMod val="75000"/>
            </a:schemeClr>
          </a:solidFill>
          <a:prstDash val="solid"/>
        </a:ln>
      </dgm:spPr>
      <dgm:t>
        <a:bodyPr/>
        <a:lstStyle/>
        <a:p>
          <a:pPr latinLnBrk="1"/>
          <a:r>
            <a:rPr lang="ko-KR" altLang="en-US" sz="800" dirty="0" smtClean="0">
              <a:solidFill>
                <a:schemeClr val="accent3">
                  <a:lumMod val="50000"/>
                </a:schemeClr>
              </a:solidFill>
            </a:rPr>
            <a:t>에너지절약 설계 검토서 </a:t>
          </a:r>
          <a:endParaRPr lang="ko-KR" altLang="en-US" sz="800" dirty="0">
            <a:solidFill>
              <a:schemeClr val="accent3">
                <a:lumMod val="50000"/>
              </a:schemeClr>
            </a:solidFill>
          </a:endParaRPr>
        </a:p>
      </dgm:t>
    </dgm:pt>
    <dgm:pt modelId="{3C33AF44-D32A-4CB1-A084-7EAA80E3D721}" type="parTrans" cxnId="{9F08CC96-2614-4F2A-8031-E96B9BF84782}">
      <dgm:prSet/>
      <dgm:spPr/>
      <dgm:t>
        <a:bodyPr/>
        <a:lstStyle/>
        <a:p>
          <a:pPr latinLnBrk="1"/>
          <a:endParaRPr lang="ko-KR" altLang="en-US"/>
        </a:p>
      </dgm:t>
    </dgm:pt>
    <dgm:pt modelId="{52D8195F-ACDC-4FCC-BE62-3945F89BEE96}" type="sibTrans" cxnId="{9F08CC96-2614-4F2A-8031-E96B9BF84782}">
      <dgm:prSet/>
      <dgm:spPr/>
      <dgm:t>
        <a:bodyPr/>
        <a:lstStyle/>
        <a:p>
          <a:pPr latinLnBrk="1"/>
          <a:endParaRPr lang="ko-KR" altLang="en-US"/>
        </a:p>
      </dgm:t>
    </dgm:pt>
    <dgm:pt modelId="{B71DA7F9-15AF-483C-B26F-6A49222DC85F}">
      <dgm:prSet phldrT="[텍스트]" custT="1"/>
      <dgm:spPr>
        <a:noFill/>
        <a:ln w="28575">
          <a:solidFill>
            <a:schemeClr val="accent3">
              <a:lumMod val="75000"/>
            </a:schemeClr>
          </a:solidFill>
          <a:prstDash val="solid"/>
        </a:ln>
      </dgm:spPr>
      <dgm:t>
        <a:bodyPr/>
        <a:lstStyle/>
        <a:p>
          <a:pPr latinLnBrk="1"/>
          <a:r>
            <a:rPr lang="ko-KR" altLang="en-US" sz="800" b="1" dirty="0" smtClean="0">
              <a:solidFill>
                <a:schemeClr val="accent2"/>
              </a:solidFill>
            </a:rPr>
            <a:t>에너지절약설계기준 의무사항 </a:t>
          </a:r>
          <a:endParaRPr lang="ko-KR" altLang="en-US" sz="800" b="1" dirty="0">
            <a:solidFill>
              <a:schemeClr val="accent2"/>
            </a:solidFill>
          </a:endParaRPr>
        </a:p>
      </dgm:t>
    </dgm:pt>
    <dgm:pt modelId="{E7CBC482-59EB-462D-80C9-AF4441168FE0}" type="parTrans" cxnId="{0D449F35-AFF9-4D0C-8928-FD40BC3F05F6}">
      <dgm:prSet custT="1"/>
      <dgm:spPr>
        <a:ln>
          <a:solidFill>
            <a:schemeClr val="accent3">
              <a:lumMod val="75000"/>
            </a:schemeClr>
          </a:solidFill>
          <a:prstDash val="sysDash"/>
        </a:ln>
      </dgm:spPr>
      <dgm:t>
        <a:bodyPr/>
        <a:lstStyle/>
        <a:p>
          <a:pPr latinLnBrk="1"/>
          <a:endParaRPr lang="ko-KR" altLang="en-US" sz="100"/>
        </a:p>
      </dgm:t>
    </dgm:pt>
    <dgm:pt modelId="{E4865571-736E-458E-AE93-A4F02D70F136}" type="sibTrans" cxnId="{0D449F35-AFF9-4D0C-8928-FD40BC3F05F6}">
      <dgm:prSet/>
      <dgm:spPr/>
      <dgm:t>
        <a:bodyPr/>
        <a:lstStyle/>
        <a:p>
          <a:pPr latinLnBrk="1"/>
          <a:endParaRPr lang="ko-KR" altLang="en-US"/>
        </a:p>
      </dgm:t>
    </dgm:pt>
    <dgm:pt modelId="{1C881EE8-FA9C-44FD-8792-7502592958FB}">
      <dgm:prSet phldrT="[텍스트]" custT="1"/>
      <dgm:spPr>
        <a:noFill/>
        <a:ln w="28575">
          <a:solidFill>
            <a:schemeClr val="accent3">
              <a:lumMod val="75000"/>
            </a:schemeClr>
          </a:solidFill>
          <a:prstDash val="solid"/>
        </a:ln>
      </dgm:spPr>
      <dgm:t>
        <a:bodyPr/>
        <a:lstStyle/>
        <a:p>
          <a:pPr latinLnBrk="1">
            <a:lnSpc>
              <a:spcPct val="100000"/>
            </a:lnSpc>
          </a:pPr>
          <a:r>
            <a:rPr lang="ko-KR" altLang="en-US" sz="800" b="0" dirty="0" smtClean="0">
              <a:solidFill>
                <a:schemeClr val="accent3">
                  <a:lumMod val="50000"/>
                </a:schemeClr>
              </a:solidFill>
            </a:rPr>
            <a:t>에너지성능지표</a:t>
          </a:r>
          <a:r>
            <a:rPr lang="ko-KR" altLang="en-US" sz="800" b="1" dirty="0" smtClean="0">
              <a:solidFill>
                <a:schemeClr val="accent3">
                  <a:lumMod val="50000"/>
                </a:schemeClr>
              </a:solidFill>
            </a:rPr>
            <a:t>                   </a:t>
          </a:r>
          <a:r>
            <a:rPr lang="ko-KR" altLang="en-US" sz="800" b="1" dirty="0" smtClean="0">
              <a:solidFill>
                <a:schemeClr val="accent2">
                  <a:lumMod val="75000"/>
                </a:schemeClr>
              </a:solidFill>
            </a:rPr>
            <a:t>               </a:t>
          </a:r>
          <a:endParaRPr lang="en-US" altLang="ko-KR" sz="800" b="1" dirty="0" smtClean="0">
            <a:solidFill>
              <a:schemeClr val="accent2">
                <a:lumMod val="75000"/>
              </a:schemeClr>
            </a:solidFill>
          </a:endParaRPr>
        </a:p>
      </dgm:t>
    </dgm:pt>
    <dgm:pt modelId="{8194311C-2E8E-419C-A6E1-952FCC4B1EB3}" type="parTrans" cxnId="{0ADE5F92-33C7-4949-937F-E12D2CFF36F4}">
      <dgm:prSet custT="1"/>
      <dgm:spPr>
        <a:ln>
          <a:solidFill>
            <a:schemeClr val="accent3">
              <a:lumMod val="75000"/>
            </a:schemeClr>
          </a:solidFill>
          <a:prstDash val="sysDash"/>
        </a:ln>
      </dgm:spPr>
      <dgm:t>
        <a:bodyPr/>
        <a:lstStyle/>
        <a:p>
          <a:pPr latinLnBrk="1"/>
          <a:endParaRPr lang="ko-KR" altLang="en-US" sz="100"/>
        </a:p>
      </dgm:t>
    </dgm:pt>
    <dgm:pt modelId="{D8C17EDA-2122-44A9-A57E-76C61A4DE521}" type="sibTrans" cxnId="{0ADE5F92-33C7-4949-937F-E12D2CFF36F4}">
      <dgm:prSet/>
      <dgm:spPr/>
      <dgm:t>
        <a:bodyPr/>
        <a:lstStyle/>
        <a:p>
          <a:pPr latinLnBrk="1"/>
          <a:endParaRPr lang="ko-KR" altLang="en-US"/>
        </a:p>
      </dgm:t>
    </dgm:pt>
    <dgm:pt modelId="{A4328BF8-311B-45E1-A2DE-60E68030A9CC}">
      <dgm:prSet phldrT="[텍스트]" custT="1"/>
      <dgm:spPr>
        <a:noFill/>
        <a:ln w="28575">
          <a:solidFill>
            <a:schemeClr val="accent3">
              <a:lumMod val="75000"/>
            </a:schemeClr>
          </a:solidFill>
          <a:prstDash val="solid"/>
        </a:ln>
      </dgm:spPr>
      <dgm:t>
        <a:bodyPr/>
        <a:lstStyle/>
        <a:p>
          <a:pPr latinLnBrk="1"/>
          <a:r>
            <a:rPr lang="ko-KR" altLang="en-US" sz="800" b="0" dirty="0" smtClean="0">
              <a:solidFill>
                <a:schemeClr val="accent3">
                  <a:lumMod val="50000"/>
                </a:schemeClr>
              </a:solidFill>
            </a:rPr>
            <a:t>에너지소요량 평가서 </a:t>
          </a:r>
          <a:endParaRPr lang="ko-KR" altLang="en-US" sz="800" dirty="0"/>
        </a:p>
      </dgm:t>
    </dgm:pt>
    <dgm:pt modelId="{22F68EBE-F5B1-4934-A70E-0F859560CAAA}" type="parTrans" cxnId="{040D005B-F841-4829-AC07-0D1CFDABE2C7}">
      <dgm:prSet custT="1"/>
      <dgm:spPr>
        <a:ln>
          <a:solidFill>
            <a:schemeClr val="accent3">
              <a:lumMod val="75000"/>
            </a:schemeClr>
          </a:solidFill>
          <a:prstDash val="sysDash"/>
        </a:ln>
      </dgm:spPr>
      <dgm:t>
        <a:bodyPr/>
        <a:lstStyle/>
        <a:p>
          <a:pPr latinLnBrk="1"/>
          <a:endParaRPr lang="ko-KR" altLang="en-US" sz="100"/>
        </a:p>
      </dgm:t>
    </dgm:pt>
    <dgm:pt modelId="{FC288EE7-B93B-4AFB-9D7B-0D242982CDEE}" type="sibTrans" cxnId="{040D005B-F841-4829-AC07-0D1CFDABE2C7}">
      <dgm:prSet/>
      <dgm:spPr/>
      <dgm:t>
        <a:bodyPr/>
        <a:lstStyle/>
        <a:p>
          <a:pPr latinLnBrk="1"/>
          <a:endParaRPr lang="ko-KR" altLang="en-US"/>
        </a:p>
      </dgm:t>
    </dgm:pt>
    <dgm:pt modelId="{E305BD86-7473-43AE-B9BF-D3EAA0E02346}" type="pres">
      <dgm:prSet presAssocID="{C48A9420-2CF4-4C82-A19C-78F29A1C3B01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1C63580-9D3B-4682-BE85-4387B616F404}" type="pres">
      <dgm:prSet presAssocID="{82AF5A38-DE6A-4EB4-A143-844D92007478}" presName="root1" presStyleCnt="0"/>
      <dgm:spPr/>
    </dgm:pt>
    <dgm:pt modelId="{C5C72422-571F-4E5B-911F-AB1CBBC3B84E}" type="pres">
      <dgm:prSet presAssocID="{82AF5A38-DE6A-4EB4-A143-844D92007478}" presName="LevelOneTextNode" presStyleLbl="node0" presStyleIdx="0" presStyleCnt="1" custScaleX="212974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19BBE4F-D11F-412C-9C36-1C6E449ADB5C}" type="pres">
      <dgm:prSet presAssocID="{82AF5A38-DE6A-4EB4-A143-844D92007478}" presName="level2hierChild" presStyleCnt="0"/>
      <dgm:spPr/>
    </dgm:pt>
    <dgm:pt modelId="{9D11BB78-927E-4B7B-8B85-81987FBDC448}" type="pres">
      <dgm:prSet presAssocID="{E7CBC482-59EB-462D-80C9-AF4441168FE0}" presName="conn2-1" presStyleLbl="parChTrans1D2" presStyleIdx="0" presStyleCnt="3"/>
      <dgm:spPr/>
      <dgm:t>
        <a:bodyPr/>
        <a:lstStyle/>
        <a:p>
          <a:pPr latinLnBrk="1"/>
          <a:endParaRPr lang="ko-KR" altLang="en-US"/>
        </a:p>
      </dgm:t>
    </dgm:pt>
    <dgm:pt modelId="{8C7BC0B8-F02B-4911-A6F5-C77CD13894F0}" type="pres">
      <dgm:prSet presAssocID="{E7CBC482-59EB-462D-80C9-AF4441168FE0}" presName="connTx" presStyleLbl="parChTrans1D2" presStyleIdx="0" presStyleCnt="3"/>
      <dgm:spPr/>
      <dgm:t>
        <a:bodyPr/>
        <a:lstStyle/>
        <a:p>
          <a:pPr latinLnBrk="1"/>
          <a:endParaRPr lang="ko-KR" altLang="en-US"/>
        </a:p>
      </dgm:t>
    </dgm:pt>
    <dgm:pt modelId="{BE0F8FF8-BADF-4DE7-965A-AC308E661806}" type="pres">
      <dgm:prSet presAssocID="{B71DA7F9-15AF-483C-B26F-6A49222DC85F}" presName="root2" presStyleCnt="0"/>
      <dgm:spPr/>
    </dgm:pt>
    <dgm:pt modelId="{5A31AA2B-D0A8-4DBA-81D1-13581BA64AA2}" type="pres">
      <dgm:prSet presAssocID="{B71DA7F9-15AF-483C-B26F-6A49222DC85F}" presName="LevelTwoTextNode" presStyleLbl="node2" presStyleIdx="0" presStyleCnt="3" custScaleX="238045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0156763-DE76-4230-BF85-BDD8F0389CC3}" type="pres">
      <dgm:prSet presAssocID="{B71DA7F9-15AF-483C-B26F-6A49222DC85F}" presName="level3hierChild" presStyleCnt="0"/>
      <dgm:spPr/>
    </dgm:pt>
    <dgm:pt modelId="{0470B1B3-CBC8-4498-8763-91D598014382}" type="pres">
      <dgm:prSet presAssocID="{8194311C-2E8E-419C-A6E1-952FCC4B1EB3}" presName="conn2-1" presStyleLbl="parChTrans1D2" presStyleIdx="1" presStyleCnt="3"/>
      <dgm:spPr/>
      <dgm:t>
        <a:bodyPr/>
        <a:lstStyle/>
        <a:p>
          <a:pPr latinLnBrk="1"/>
          <a:endParaRPr lang="ko-KR" altLang="en-US"/>
        </a:p>
      </dgm:t>
    </dgm:pt>
    <dgm:pt modelId="{E419C568-88A2-4DD0-A077-F9921CE4C9DC}" type="pres">
      <dgm:prSet presAssocID="{8194311C-2E8E-419C-A6E1-952FCC4B1EB3}" presName="connTx" presStyleLbl="parChTrans1D2" presStyleIdx="1" presStyleCnt="3"/>
      <dgm:spPr/>
      <dgm:t>
        <a:bodyPr/>
        <a:lstStyle/>
        <a:p>
          <a:pPr latinLnBrk="1"/>
          <a:endParaRPr lang="ko-KR" altLang="en-US"/>
        </a:p>
      </dgm:t>
    </dgm:pt>
    <dgm:pt modelId="{CB18BF78-B785-4407-B397-3ED67DF0DC14}" type="pres">
      <dgm:prSet presAssocID="{1C881EE8-FA9C-44FD-8792-7502592958FB}" presName="root2" presStyleCnt="0"/>
      <dgm:spPr/>
    </dgm:pt>
    <dgm:pt modelId="{701E58DE-F392-42CB-9427-277FEC56578A}" type="pres">
      <dgm:prSet presAssocID="{1C881EE8-FA9C-44FD-8792-7502592958FB}" presName="LevelTwoTextNode" presStyleLbl="node2" presStyleIdx="1" presStyleCnt="3" custScaleX="238045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9CFB171-BB30-4E8E-8C88-90657CC548FC}" type="pres">
      <dgm:prSet presAssocID="{1C881EE8-FA9C-44FD-8792-7502592958FB}" presName="level3hierChild" presStyleCnt="0"/>
      <dgm:spPr/>
    </dgm:pt>
    <dgm:pt modelId="{F6C6D7FC-E6A4-4563-84B6-6A05485DA15B}" type="pres">
      <dgm:prSet presAssocID="{22F68EBE-F5B1-4934-A70E-0F859560CAAA}" presName="conn2-1" presStyleLbl="parChTrans1D2" presStyleIdx="2" presStyleCnt="3"/>
      <dgm:spPr/>
      <dgm:t>
        <a:bodyPr/>
        <a:lstStyle/>
        <a:p>
          <a:pPr latinLnBrk="1"/>
          <a:endParaRPr lang="ko-KR" altLang="en-US"/>
        </a:p>
      </dgm:t>
    </dgm:pt>
    <dgm:pt modelId="{6FC61B79-C2B7-4559-9777-F30815B6269C}" type="pres">
      <dgm:prSet presAssocID="{22F68EBE-F5B1-4934-A70E-0F859560CAAA}" presName="connTx" presStyleLbl="parChTrans1D2" presStyleIdx="2" presStyleCnt="3"/>
      <dgm:spPr/>
      <dgm:t>
        <a:bodyPr/>
        <a:lstStyle/>
        <a:p>
          <a:pPr latinLnBrk="1"/>
          <a:endParaRPr lang="ko-KR" altLang="en-US"/>
        </a:p>
      </dgm:t>
    </dgm:pt>
    <dgm:pt modelId="{2051AF08-20C9-409F-81E4-2D13F849A681}" type="pres">
      <dgm:prSet presAssocID="{A4328BF8-311B-45E1-A2DE-60E68030A9CC}" presName="root2" presStyleCnt="0"/>
      <dgm:spPr/>
    </dgm:pt>
    <dgm:pt modelId="{8491BE08-A675-4F0A-BB73-1EC506224AE7}" type="pres">
      <dgm:prSet presAssocID="{A4328BF8-311B-45E1-A2DE-60E68030A9CC}" presName="LevelTwoTextNode" presStyleLbl="node2" presStyleIdx="2" presStyleCnt="3" custScaleX="238045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4965993-75F2-467A-A062-577D32A595DD}" type="pres">
      <dgm:prSet presAssocID="{A4328BF8-311B-45E1-A2DE-60E68030A9CC}" presName="level3hierChild" presStyleCnt="0"/>
      <dgm:spPr/>
    </dgm:pt>
  </dgm:ptLst>
  <dgm:cxnLst>
    <dgm:cxn modelId="{048C9D89-E94B-4213-9410-0231D404A28F}" type="presOf" srcId="{82AF5A38-DE6A-4EB4-A143-844D92007478}" destId="{C5C72422-571F-4E5B-911F-AB1CBBC3B84E}" srcOrd="0" destOrd="0" presId="urn:microsoft.com/office/officeart/2005/8/layout/hierarchy2"/>
    <dgm:cxn modelId="{9F08CC96-2614-4F2A-8031-E96B9BF84782}" srcId="{C48A9420-2CF4-4C82-A19C-78F29A1C3B01}" destId="{82AF5A38-DE6A-4EB4-A143-844D92007478}" srcOrd="0" destOrd="0" parTransId="{3C33AF44-D32A-4CB1-A084-7EAA80E3D721}" sibTransId="{52D8195F-ACDC-4FCC-BE62-3945F89BEE96}"/>
    <dgm:cxn modelId="{ADF44A85-C6DE-4523-A447-F2DB2F1C9A7D}" type="presOf" srcId="{B71DA7F9-15AF-483C-B26F-6A49222DC85F}" destId="{5A31AA2B-D0A8-4DBA-81D1-13581BA64AA2}" srcOrd="0" destOrd="0" presId="urn:microsoft.com/office/officeart/2005/8/layout/hierarchy2"/>
    <dgm:cxn modelId="{6B0D5B32-186B-460C-BC17-622AE5EEC882}" type="presOf" srcId="{E7CBC482-59EB-462D-80C9-AF4441168FE0}" destId="{8C7BC0B8-F02B-4911-A6F5-C77CD13894F0}" srcOrd="1" destOrd="0" presId="urn:microsoft.com/office/officeart/2005/8/layout/hierarchy2"/>
    <dgm:cxn modelId="{15613344-9E81-4FB2-A7FB-F9D46C8C68AE}" type="presOf" srcId="{22F68EBE-F5B1-4934-A70E-0F859560CAAA}" destId="{6FC61B79-C2B7-4559-9777-F30815B6269C}" srcOrd="1" destOrd="0" presId="urn:microsoft.com/office/officeart/2005/8/layout/hierarchy2"/>
    <dgm:cxn modelId="{828D35D6-C8D2-4CFB-94E9-E7E07B954447}" type="presOf" srcId="{8194311C-2E8E-419C-A6E1-952FCC4B1EB3}" destId="{0470B1B3-CBC8-4498-8763-91D598014382}" srcOrd="0" destOrd="0" presId="urn:microsoft.com/office/officeart/2005/8/layout/hierarchy2"/>
    <dgm:cxn modelId="{68E8471A-99C3-43C9-8BA6-EDAE8D8CC3B8}" type="presOf" srcId="{E7CBC482-59EB-462D-80C9-AF4441168FE0}" destId="{9D11BB78-927E-4B7B-8B85-81987FBDC448}" srcOrd="0" destOrd="0" presId="urn:microsoft.com/office/officeart/2005/8/layout/hierarchy2"/>
    <dgm:cxn modelId="{040D005B-F841-4829-AC07-0D1CFDABE2C7}" srcId="{82AF5A38-DE6A-4EB4-A143-844D92007478}" destId="{A4328BF8-311B-45E1-A2DE-60E68030A9CC}" srcOrd="2" destOrd="0" parTransId="{22F68EBE-F5B1-4934-A70E-0F859560CAAA}" sibTransId="{FC288EE7-B93B-4AFB-9D7B-0D242982CDEE}"/>
    <dgm:cxn modelId="{5F2907A2-DDC6-4046-A655-283038D7E9DD}" type="presOf" srcId="{A4328BF8-311B-45E1-A2DE-60E68030A9CC}" destId="{8491BE08-A675-4F0A-BB73-1EC506224AE7}" srcOrd="0" destOrd="0" presId="urn:microsoft.com/office/officeart/2005/8/layout/hierarchy2"/>
    <dgm:cxn modelId="{FAA51A2A-0532-4B7A-8DD8-8AC8DF21DCC1}" type="presOf" srcId="{C48A9420-2CF4-4C82-A19C-78F29A1C3B01}" destId="{E305BD86-7473-43AE-B9BF-D3EAA0E02346}" srcOrd="0" destOrd="0" presId="urn:microsoft.com/office/officeart/2005/8/layout/hierarchy2"/>
    <dgm:cxn modelId="{0D449F35-AFF9-4D0C-8928-FD40BC3F05F6}" srcId="{82AF5A38-DE6A-4EB4-A143-844D92007478}" destId="{B71DA7F9-15AF-483C-B26F-6A49222DC85F}" srcOrd="0" destOrd="0" parTransId="{E7CBC482-59EB-462D-80C9-AF4441168FE0}" sibTransId="{E4865571-736E-458E-AE93-A4F02D70F136}"/>
    <dgm:cxn modelId="{E528F659-028B-4793-9E11-C218C77255EA}" type="presOf" srcId="{1C881EE8-FA9C-44FD-8792-7502592958FB}" destId="{701E58DE-F392-42CB-9427-277FEC56578A}" srcOrd="0" destOrd="0" presId="urn:microsoft.com/office/officeart/2005/8/layout/hierarchy2"/>
    <dgm:cxn modelId="{0ADE5F92-33C7-4949-937F-E12D2CFF36F4}" srcId="{82AF5A38-DE6A-4EB4-A143-844D92007478}" destId="{1C881EE8-FA9C-44FD-8792-7502592958FB}" srcOrd="1" destOrd="0" parTransId="{8194311C-2E8E-419C-A6E1-952FCC4B1EB3}" sibTransId="{D8C17EDA-2122-44A9-A57E-76C61A4DE521}"/>
    <dgm:cxn modelId="{94FBAF36-1965-4EC1-8475-08804E57056B}" type="presOf" srcId="{8194311C-2E8E-419C-A6E1-952FCC4B1EB3}" destId="{E419C568-88A2-4DD0-A077-F9921CE4C9DC}" srcOrd="1" destOrd="0" presId="urn:microsoft.com/office/officeart/2005/8/layout/hierarchy2"/>
    <dgm:cxn modelId="{0B66A406-DFBD-4C1F-ABBB-70D19D9CEF52}" type="presOf" srcId="{22F68EBE-F5B1-4934-A70E-0F859560CAAA}" destId="{F6C6D7FC-E6A4-4563-84B6-6A05485DA15B}" srcOrd="0" destOrd="0" presId="urn:microsoft.com/office/officeart/2005/8/layout/hierarchy2"/>
    <dgm:cxn modelId="{A224220F-B814-4E9C-8FB6-1282C5B6105E}" type="presParOf" srcId="{E305BD86-7473-43AE-B9BF-D3EAA0E02346}" destId="{E1C63580-9D3B-4682-BE85-4387B616F404}" srcOrd="0" destOrd="0" presId="urn:microsoft.com/office/officeart/2005/8/layout/hierarchy2"/>
    <dgm:cxn modelId="{0033CA77-E8D9-419A-B2F9-5E7E77A1BA33}" type="presParOf" srcId="{E1C63580-9D3B-4682-BE85-4387B616F404}" destId="{C5C72422-571F-4E5B-911F-AB1CBBC3B84E}" srcOrd="0" destOrd="0" presId="urn:microsoft.com/office/officeart/2005/8/layout/hierarchy2"/>
    <dgm:cxn modelId="{78AAAB18-D70E-4B5B-A4B7-BA313A89067F}" type="presParOf" srcId="{E1C63580-9D3B-4682-BE85-4387B616F404}" destId="{919BBE4F-D11F-412C-9C36-1C6E449ADB5C}" srcOrd="1" destOrd="0" presId="urn:microsoft.com/office/officeart/2005/8/layout/hierarchy2"/>
    <dgm:cxn modelId="{073F3C9F-34B8-4965-B341-D9013E7809D0}" type="presParOf" srcId="{919BBE4F-D11F-412C-9C36-1C6E449ADB5C}" destId="{9D11BB78-927E-4B7B-8B85-81987FBDC448}" srcOrd="0" destOrd="0" presId="urn:microsoft.com/office/officeart/2005/8/layout/hierarchy2"/>
    <dgm:cxn modelId="{94F45173-C112-4A79-96DD-201382017716}" type="presParOf" srcId="{9D11BB78-927E-4B7B-8B85-81987FBDC448}" destId="{8C7BC0B8-F02B-4911-A6F5-C77CD13894F0}" srcOrd="0" destOrd="0" presId="urn:microsoft.com/office/officeart/2005/8/layout/hierarchy2"/>
    <dgm:cxn modelId="{6D8D94B8-0E6C-479D-BEEB-B3D32069FF02}" type="presParOf" srcId="{919BBE4F-D11F-412C-9C36-1C6E449ADB5C}" destId="{BE0F8FF8-BADF-4DE7-965A-AC308E661806}" srcOrd="1" destOrd="0" presId="urn:microsoft.com/office/officeart/2005/8/layout/hierarchy2"/>
    <dgm:cxn modelId="{39FE44C7-3DA0-466E-ADE2-829DA3EF73D5}" type="presParOf" srcId="{BE0F8FF8-BADF-4DE7-965A-AC308E661806}" destId="{5A31AA2B-D0A8-4DBA-81D1-13581BA64AA2}" srcOrd="0" destOrd="0" presId="urn:microsoft.com/office/officeart/2005/8/layout/hierarchy2"/>
    <dgm:cxn modelId="{2DD62DE4-CEA5-4B23-83D2-C435D3D20947}" type="presParOf" srcId="{BE0F8FF8-BADF-4DE7-965A-AC308E661806}" destId="{A0156763-DE76-4230-BF85-BDD8F0389CC3}" srcOrd="1" destOrd="0" presId="urn:microsoft.com/office/officeart/2005/8/layout/hierarchy2"/>
    <dgm:cxn modelId="{4FB43AEF-8C7D-4606-A2F4-5F49DB01C865}" type="presParOf" srcId="{919BBE4F-D11F-412C-9C36-1C6E449ADB5C}" destId="{0470B1B3-CBC8-4498-8763-91D598014382}" srcOrd="2" destOrd="0" presId="urn:microsoft.com/office/officeart/2005/8/layout/hierarchy2"/>
    <dgm:cxn modelId="{ED514D14-FF5E-43BA-8745-AF9755F02057}" type="presParOf" srcId="{0470B1B3-CBC8-4498-8763-91D598014382}" destId="{E419C568-88A2-4DD0-A077-F9921CE4C9DC}" srcOrd="0" destOrd="0" presId="urn:microsoft.com/office/officeart/2005/8/layout/hierarchy2"/>
    <dgm:cxn modelId="{AE120396-E1CE-4B47-AB76-959DE13A290E}" type="presParOf" srcId="{919BBE4F-D11F-412C-9C36-1C6E449ADB5C}" destId="{CB18BF78-B785-4407-B397-3ED67DF0DC14}" srcOrd="3" destOrd="0" presId="urn:microsoft.com/office/officeart/2005/8/layout/hierarchy2"/>
    <dgm:cxn modelId="{73F26A7A-D1BB-414D-846D-69D5DE070E7A}" type="presParOf" srcId="{CB18BF78-B785-4407-B397-3ED67DF0DC14}" destId="{701E58DE-F392-42CB-9427-277FEC56578A}" srcOrd="0" destOrd="0" presId="urn:microsoft.com/office/officeart/2005/8/layout/hierarchy2"/>
    <dgm:cxn modelId="{52BD3E5E-26BA-4B54-B02F-86C745F55126}" type="presParOf" srcId="{CB18BF78-B785-4407-B397-3ED67DF0DC14}" destId="{E9CFB171-BB30-4E8E-8C88-90657CC548FC}" srcOrd="1" destOrd="0" presId="urn:microsoft.com/office/officeart/2005/8/layout/hierarchy2"/>
    <dgm:cxn modelId="{FF166A01-C941-49E1-A821-745B2F1BF051}" type="presParOf" srcId="{919BBE4F-D11F-412C-9C36-1C6E449ADB5C}" destId="{F6C6D7FC-E6A4-4563-84B6-6A05485DA15B}" srcOrd="4" destOrd="0" presId="urn:microsoft.com/office/officeart/2005/8/layout/hierarchy2"/>
    <dgm:cxn modelId="{7CE55CBB-C083-4245-BDE7-A8360C0FCC55}" type="presParOf" srcId="{F6C6D7FC-E6A4-4563-84B6-6A05485DA15B}" destId="{6FC61B79-C2B7-4559-9777-F30815B6269C}" srcOrd="0" destOrd="0" presId="urn:microsoft.com/office/officeart/2005/8/layout/hierarchy2"/>
    <dgm:cxn modelId="{0C5E29F3-527A-4B36-800D-9FE56BC41830}" type="presParOf" srcId="{919BBE4F-D11F-412C-9C36-1C6E449ADB5C}" destId="{2051AF08-20C9-409F-81E4-2D13F849A681}" srcOrd="5" destOrd="0" presId="urn:microsoft.com/office/officeart/2005/8/layout/hierarchy2"/>
    <dgm:cxn modelId="{088A87F7-F22D-4B3A-B7DE-2FEC4277E9B3}" type="presParOf" srcId="{2051AF08-20C9-409F-81E4-2D13F849A681}" destId="{8491BE08-A675-4F0A-BB73-1EC506224AE7}" srcOrd="0" destOrd="0" presId="urn:microsoft.com/office/officeart/2005/8/layout/hierarchy2"/>
    <dgm:cxn modelId="{5C5FDC5F-C65C-4A07-9C85-037F15D8DCD5}" type="presParOf" srcId="{2051AF08-20C9-409F-81E4-2D13F849A681}" destId="{14965993-75F2-467A-A062-577D32A595DD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48A9420-2CF4-4C82-A19C-78F29A1C3B01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82AF5A38-DE6A-4EB4-A143-844D92007478}">
      <dgm:prSet phldrT="[텍스트]" custT="1"/>
      <dgm:spPr>
        <a:noFill/>
        <a:ln w="28575">
          <a:solidFill>
            <a:schemeClr val="accent3">
              <a:lumMod val="75000"/>
            </a:schemeClr>
          </a:solidFill>
          <a:prstDash val="solid"/>
        </a:ln>
      </dgm:spPr>
      <dgm:t>
        <a:bodyPr/>
        <a:lstStyle/>
        <a:p>
          <a:pPr latinLnBrk="1"/>
          <a:r>
            <a:rPr lang="ko-KR" altLang="en-US" sz="800" dirty="0" smtClean="0">
              <a:solidFill>
                <a:schemeClr val="accent3">
                  <a:lumMod val="50000"/>
                </a:schemeClr>
              </a:solidFill>
            </a:rPr>
            <a:t>에너지절약 설계 검토서 </a:t>
          </a:r>
          <a:endParaRPr lang="ko-KR" altLang="en-US" sz="800" dirty="0">
            <a:solidFill>
              <a:schemeClr val="accent3">
                <a:lumMod val="50000"/>
              </a:schemeClr>
            </a:solidFill>
          </a:endParaRPr>
        </a:p>
      </dgm:t>
    </dgm:pt>
    <dgm:pt modelId="{3C33AF44-D32A-4CB1-A084-7EAA80E3D721}" type="parTrans" cxnId="{9F08CC96-2614-4F2A-8031-E96B9BF84782}">
      <dgm:prSet/>
      <dgm:spPr/>
      <dgm:t>
        <a:bodyPr/>
        <a:lstStyle/>
        <a:p>
          <a:pPr latinLnBrk="1"/>
          <a:endParaRPr lang="ko-KR" altLang="en-US"/>
        </a:p>
      </dgm:t>
    </dgm:pt>
    <dgm:pt modelId="{52D8195F-ACDC-4FCC-BE62-3945F89BEE96}" type="sibTrans" cxnId="{9F08CC96-2614-4F2A-8031-E96B9BF84782}">
      <dgm:prSet/>
      <dgm:spPr/>
      <dgm:t>
        <a:bodyPr/>
        <a:lstStyle/>
        <a:p>
          <a:pPr latinLnBrk="1"/>
          <a:endParaRPr lang="ko-KR" altLang="en-US"/>
        </a:p>
      </dgm:t>
    </dgm:pt>
    <dgm:pt modelId="{B71DA7F9-15AF-483C-B26F-6A49222DC85F}">
      <dgm:prSet phldrT="[텍스트]" custT="1"/>
      <dgm:spPr>
        <a:noFill/>
        <a:ln w="28575">
          <a:solidFill>
            <a:schemeClr val="accent3">
              <a:lumMod val="75000"/>
            </a:schemeClr>
          </a:solidFill>
          <a:prstDash val="solid"/>
        </a:ln>
      </dgm:spPr>
      <dgm:t>
        <a:bodyPr/>
        <a:lstStyle/>
        <a:p>
          <a:pPr latinLnBrk="1"/>
          <a:r>
            <a:rPr lang="ko-KR" altLang="en-US" sz="800" b="1" dirty="0" smtClean="0">
              <a:solidFill>
                <a:schemeClr val="accent2"/>
              </a:solidFill>
            </a:rPr>
            <a:t>에너지절약설계기준 의무사항 </a:t>
          </a:r>
          <a:endParaRPr lang="ko-KR" altLang="en-US" sz="800" b="1" dirty="0">
            <a:solidFill>
              <a:schemeClr val="accent2"/>
            </a:solidFill>
          </a:endParaRPr>
        </a:p>
      </dgm:t>
    </dgm:pt>
    <dgm:pt modelId="{E7CBC482-59EB-462D-80C9-AF4441168FE0}" type="parTrans" cxnId="{0D449F35-AFF9-4D0C-8928-FD40BC3F05F6}">
      <dgm:prSet custT="1"/>
      <dgm:spPr>
        <a:ln>
          <a:solidFill>
            <a:schemeClr val="accent3">
              <a:lumMod val="75000"/>
            </a:schemeClr>
          </a:solidFill>
          <a:prstDash val="sysDash"/>
        </a:ln>
      </dgm:spPr>
      <dgm:t>
        <a:bodyPr/>
        <a:lstStyle/>
        <a:p>
          <a:pPr latinLnBrk="1"/>
          <a:endParaRPr lang="ko-KR" altLang="en-US" sz="100"/>
        </a:p>
      </dgm:t>
    </dgm:pt>
    <dgm:pt modelId="{E4865571-736E-458E-AE93-A4F02D70F136}" type="sibTrans" cxnId="{0D449F35-AFF9-4D0C-8928-FD40BC3F05F6}">
      <dgm:prSet/>
      <dgm:spPr/>
      <dgm:t>
        <a:bodyPr/>
        <a:lstStyle/>
        <a:p>
          <a:pPr latinLnBrk="1"/>
          <a:endParaRPr lang="ko-KR" altLang="en-US"/>
        </a:p>
      </dgm:t>
    </dgm:pt>
    <dgm:pt modelId="{1C881EE8-FA9C-44FD-8792-7502592958FB}">
      <dgm:prSet phldrT="[텍스트]" custT="1"/>
      <dgm:spPr>
        <a:noFill/>
        <a:ln w="28575">
          <a:solidFill>
            <a:schemeClr val="accent3">
              <a:lumMod val="75000"/>
            </a:schemeClr>
          </a:solidFill>
          <a:prstDash val="solid"/>
        </a:ln>
      </dgm:spPr>
      <dgm:t>
        <a:bodyPr/>
        <a:lstStyle/>
        <a:p>
          <a:pPr latinLnBrk="1">
            <a:lnSpc>
              <a:spcPct val="100000"/>
            </a:lnSpc>
          </a:pPr>
          <a:r>
            <a:rPr lang="ko-KR" altLang="en-US" sz="800" b="0" dirty="0" smtClean="0">
              <a:solidFill>
                <a:schemeClr val="accent3">
                  <a:lumMod val="50000"/>
                </a:schemeClr>
              </a:solidFill>
            </a:rPr>
            <a:t>에너지성능지표</a:t>
          </a:r>
          <a:r>
            <a:rPr lang="ko-KR" altLang="en-US" sz="800" b="1" dirty="0" smtClean="0">
              <a:solidFill>
                <a:schemeClr val="accent3">
                  <a:lumMod val="50000"/>
                </a:schemeClr>
              </a:solidFill>
            </a:rPr>
            <a:t>                   </a:t>
          </a:r>
          <a:r>
            <a:rPr lang="ko-KR" altLang="en-US" sz="800" b="1" dirty="0" smtClean="0">
              <a:solidFill>
                <a:schemeClr val="accent2">
                  <a:lumMod val="75000"/>
                </a:schemeClr>
              </a:solidFill>
            </a:rPr>
            <a:t>               </a:t>
          </a:r>
          <a:endParaRPr lang="en-US" altLang="ko-KR" sz="800" b="1" dirty="0" smtClean="0">
            <a:solidFill>
              <a:schemeClr val="accent2">
                <a:lumMod val="75000"/>
              </a:schemeClr>
            </a:solidFill>
          </a:endParaRPr>
        </a:p>
      </dgm:t>
    </dgm:pt>
    <dgm:pt modelId="{8194311C-2E8E-419C-A6E1-952FCC4B1EB3}" type="parTrans" cxnId="{0ADE5F92-33C7-4949-937F-E12D2CFF36F4}">
      <dgm:prSet custT="1"/>
      <dgm:spPr>
        <a:ln>
          <a:solidFill>
            <a:schemeClr val="accent3">
              <a:lumMod val="75000"/>
            </a:schemeClr>
          </a:solidFill>
          <a:prstDash val="sysDash"/>
        </a:ln>
      </dgm:spPr>
      <dgm:t>
        <a:bodyPr/>
        <a:lstStyle/>
        <a:p>
          <a:pPr latinLnBrk="1"/>
          <a:endParaRPr lang="ko-KR" altLang="en-US" sz="100"/>
        </a:p>
      </dgm:t>
    </dgm:pt>
    <dgm:pt modelId="{D8C17EDA-2122-44A9-A57E-76C61A4DE521}" type="sibTrans" cxnId="{0ADE5F92-33C7-4949-937F-E12D2CFF36F4}">
      <dgm:prSet/>
      <dgm:spPr/>
      <dgm:t>
        <a:bodyPr/>
        <a:lstStyle/>
        <a:p>
          <a:pPr latinLnBrk="1"/>
          <a:endParaRPr lang="ko-KR" altLang="en-US"/>
        </a:p>
      </dgm:t>
    </dgm:pt>
    <dgm:pt modelId="{A4328BF8-311B-45E1-A2DE-60E68030A9CC}">
      <dgm:prSet phldrT="[텍스트]" custT="1"/>
      <dgm:spPr>
        <a:noFill/>
        <a:ln w="28575">
          <a:solidFill>
            <a:schemeClr val="accent3">
              <a:lumMod val="75000"/>
            </a:schemeClr>
          </a:solidFill>
          <a:prstDash val="solid"/>
        </a:ln>
      </dgm:spPr>
      <dgm:t>
        <a:bodyPr/>
        <a:lstStyle/>
        <a:p>
          <a:pPr latinLnBrk="1"/>
          <a:r>
            <a:rPr lang="ko-KR" altLang="en-US" sz="800" b="0" dirty="0" smtClean="0">
              <a:solidFill>
                <a:schemeClr val="accent3">
                  <a:lumMod val="50000"/>
                </a:schemeClr>
              </a:solidFill>
            </a:rPr>
            <a:t>에너지소요량 평가서 </a:t>
          </a:r>
          <a:endParaRPr lang="ko-KR" altLang="en-US" sz="800" dirty="0"/>
        </a:p>
      </dgm:t>
    </dgm:pt>
    <dgm:pt modelId="{22F68EBE-F5B1-4934-A70E-0F859560CAAA}" type="parTrans" cxnId="{040D005B-F841-4829-AC07-0D1CFDABE2C7}">
      <dgm:prSet custT="1"/>
      <dgm:spPr>
        <a:ln>
          <a:solidFill>
            <a:schemeClr val="accent3">
              <a:lumMod val="75000"/>
            </a:schemeClr>
          </a:solidFill>
          <a:prstDash val="sysDash"/>
        </a:ln>
      </dgm:spPr>
      <dgm:t>
        <a:bodyPr/>
        <a:lstStyle/>
        <a:p>
          <a:pPr latinLnBrk="1"/>
          <a:endParaRPr lang="ko-KR" altLang="en-US" sz="100"/>
        </a:p>
      </dgm:t>
    </dgm:pt>
    <dgm:pt modelId="{FC288EE7-B93B-4AFB-9D7B-0D242982CDEE}" type="sibTrans" cxnId="{040D005B-F841-4829-AC07-0D1CFDABE2C7}">
      <dgm:prSet/>
      <dgm:spPr/>
      <dgm:t>
        <a:bodyPr/>
        <a:lstStyle/>
        <a:p>
          <a:pPr latinLnBrk="1"/>
          <a:endParaRPr lang="ko-KR" altLang="en-US"/>
        </a:p>
      </dgm:t>
    </dgm:pt>
    <dgm:pt modelId="{E305BD86-7473-43AE-B9BF-D3EAA0E02346}" type="pres">
      <dgm:prSet presAssocID="{C48A9420-2CF4-4C82-A19C-78F29A1C3B01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1C63580-9D3B-4682-BE85-4387B616F404}" type="pres">
      <dgm:prSet presAssocID="{82AF5A38-DE6A-4EB4-A143-844D92007478}" presName="root1" presStyleCnt="0"/>
      <dgm:spPr/>
    </dgm:pt>
    <dgm:pt modelId="{C5C72422-571F-4E5B-911F-AB1CBBC3B84E}" type="pres">
      <dgm:prSet presAssocID="{82AF5A38-DE6A-4EB4-A143-844D92007478}" presName="LevelOneTextNode" presStyleLbl="node0" presStyleIdx="0" presStyleCnt="1" custScaleX="212974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19BBE4F-D11F-412C-9C36-1C6E449ADB5C}" type="pres">
      <dgm:prSet presAssocID="{82AF5A38-DE6A-4EB4-A143-844D92007478}" presName="level2hierChild" presStyleCnt="0"/>
      <dgm:spPr/>
    </dgm:pt>
    <dgm:pt modelId="{9D11BB78-927E-4B7B-8B85-81987FBDC448}" type="pres">
      <dgm:prSet presAssocID="{E7CBC482-59EB-462D-80C9-AF4441168FE0}" presName="conn2-1" presStyleLbl="parChTrans1D2" presStyleIdx="0" presStyleCnt="3"/>
      <dgm:spPr/>
      <dgm:t>
        <a:bodyPr/>
        <a:lstStyle/>
        <a:p>
          <a:pPr latinLnBrk="1"/>
          <a:endParaRPr lang="ko-KR" altLang="en-US"/>
        </a:p>
      </dgm:t>
    </dgm:pt>
    <dgm:pt modelId="{8C7BC0B8-F02B-4911-A6F5-C77CD13894F0}" type="pres">
      <dgm:prSet presAssocID="{E7CBC482-59EB-462D-80C9-AF4441168FE0}" presName="connTx" presStyleLbl="parChTrans1D2" presStyleIdx="0" presStyleCnt="3"/>
      <dgm:spPr/>
      <dgm:t>
        <a:bodyPr/>
        <a:lstStyle/>
        <a:p>
          <a:pPr latinLnBrk="1"/>
          <a:endParaRPr lang="ko-KR" altLang="en-US"/>
        </a:p>
      </dgm:t>
    </dgm:pt>
    <dgm:pt modelId="{BE0F8FF8-BADF-4DE7-965A-AC308E661806}" type="pres">
      <dgm:prSet presAssocID="{B71DA7F9-15AF-483C-B26F-6A49222DC85F}" presName="root2" presStyleCnt="0"/>
      <dgm:spPr/>
    </dgm:pt>
    <dgm:pt modelId="{5A31AA2B-D0A8-4DBA-81D1-13581BA64AA2}" type="pres">
      <dgm:prSet presAssocID="{B71DA7F9-15AF-483C-B26F-6A49222DC85F}" presName="LevelTwoTextNode" presStyleLbl="node2" presStyleIdx="0" presStyleCnt="3" custScaleX="238045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0156763-DE76-4230-BF85-BDD8F0389CC3}" type="pres">
      <dgm:prSet presAssocID="{B71DA7F9-15AF-483C-B26F-6A49222DC85F}" presName="level3hierChild" presStyleCnt="0"/>
      <dgm:spPr/>
    </dgm:pt>
    <dgm:pt modelId="{0470B1B3-CBC8-4498-8763-91D598014382}" type="pres">
      <dgm:prSet presAssocID="{8194311C-2E8E-419C-A6E1-952FCC4B1EB3}" presName="conn2-1" presStyleLbl="parChTrans1D2" presStyleIdx="1" presStyleCnt="3"/>
      <dgm:spPr/>
      <dgm:t>
        <a:bodyPr/>
        <a:lstStyle/>
        <a:p>
          <a:pPr latinLnBrk="1"/>
          <a:endParaRPr lang="ko-KR" altLang="en-US"/>
        </a:p>
      </dgm:t>
    </dgm:pt>
    <dgm:pt modelId="{E419C568-88A2-4DD0-A077-F9921CE4C9DC}" type="pres">
      <dgm:prSet presAssocID="{8194311C-2E8E-419C-A6E1-952FCC4B1EB3}" presName="connTx" presStyleLbl="parChTrans1D2" presStyleIdx="1" presStyleCnt="3"/>
      <dgm:spPr/>
      <dgm:t>
        <a:bodyPr/>
        <a:lstStyle/>
        <a:p>
          <a:pPr latinLnBrk="1"/>
          <a:endParaRPr lang="ko-KR" altLang="en-US"/>
        </a:p>
      </dgm:t>
    </dgm:pt>
    <dgm:pt modelId="{CB18BF78-B785-4407-B397-3ED67DF0DC14}" type="pres">
      <dgm:prSet presAssocID="{1C881EE8-FA9C-44FD-8792-7502592958FB}" presName="root2" presStyleCnt="0"/>
      <dgm:spPr/>
    </dgm:pt>
    <dgm:pt modelId="{701E58DE-F392-42CB-9427-277FEC56578A}" type="pres">
      <dgm:prSet presAssocID="{1C881EE8-FA9C-44FD-8792-7502592958FB}" presName="LevelTwoTextNode" presStyleLbl="node2" presStyleIdx="1" presStyleCnt="3" custScaleX="238045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9CFB171-BB30-4E8E-8C88-90657CC548FC}" type="pres">
      <dgm:prSet presAssocID="{1C881EE8-FA9C-44FD-8792-7502592958FB}" presName="level3hierChild" presStyleCnt="0"/>
      <dgm:spPr/>
    </dgm:pt>
    <dgm:pt modelId="{F6C6D7FC-E6A4-4563-84B6-6A05485DA15B}" type="pres">
      <dgm:prSet presAssocID="{22F68EBE-F5B1-4934-A70E-0F859560CAAA}" presName="conn2-1" presStyleLbl="parChTrans1D2" presStyleIdx="2" presStyleCnt="3"/>
      <dgm:spPr/>
      <dgm:t>
        <a:bodyPr/>
        <a:lstStyle/>
        <a:p>
          <a:pPr latinLnBrk="1"/>
          <a:endParaRPr lang="ko-KR" altLang="en-US"/>
        </a:p>
      </dgm:t>
    </dgm:pt>
    <dgm:pt modelId="{6FC61B79-C2B7-4559-9777-F30815B6269C}" type="pres">
      <dgm:prSet presAssocID="{22F68EBE-F5B1-4934-A70E-0F859560CAAA}" presName="connTx" presStyleLbl="parChTrans1D2" presStyleIdx="2" presStyleCnt="3"/>
      <dgm:spPr/>
      <dgm:t>
        <a:bodyPr/>
        <a:lstStyle/>
        <a:p>
          <a:pPr latinLnBrk="1"/>
          <a:endParaRPr lang="ko-KR" altLang="en-US"/>
        </a:p>
      </dgm:t>
    </dgm:pt>
    <dgm:pt modelId="{2051AF08-20C9-409F-81E4-2D13F849A681}" type="pres">
      <dgm:prSet presAssocID="{A4328BF8-311B-45E1-A2DE-60E68030A9CC}" presName="root2" presStyleCnt="0"/>
      <dgm:spPr/>
    </dgm:pt>
    <dgm:pt modelId="{8491BE08-A675-4F0A-BB73-1EC506224AE7}" type="pres">
      <dgm:prSet presAssocID="{A4328BF8-311B-45E1-A2DE-60E68030A9CC}" presName="LevelTwoTextNode" presStyleLbl="node2" presStyleIdx="2" presStyleCnt="3" custScaleX="238045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4965993-75F2-467A-A062-577D32A595DD}" type="pres">
      <dgm:prSet presAssocID="{A4328BF8-311B-45E1-A2DE-60E68030A9CC}" presName="level3hierChild" presStyleCnt="0"/>
      <dgm:spPr/>
    </dgm:pt>
  </dgm:ptLst>
  <dgm:cxnLst>
    <dgm:cxn modelId="{41B4B4FC-5393-4963-A6DA-459B1F9EA9A4}" type="presOf" srcId="{1C881EE8-FA9C-44FD-8792-7502592958FB}" destId="{701E58DE-F392-42CB-9427-277FEC56578A}" srcOrd="0" destOrd="0" presId="urn:microsoft.com/office/officeart/2005/8/layout/hierarchy2"/>
    <dgm:cxn modelId="{A89599C8-360D-4E2E-B3EF-8FDE4B0E38BC}" type="presOf" srcId="{8194311C-2E8E-419C-A6E1-952FCC4B1EB3}" destId="{0470B1B3-CBC8-4498-8763-91D598014382}" srcOrd="0" destOrd="0" presId="urn:microsoft.com/office/officeart/2005/8/layout/hierarchy2"/>
    <dgm:cxn modelId="{9F08CC96-2614-4F2A-8031-E96B9BF84782}" srcId="{C48A9420-2CF4-4C82-A19C-78F29A1C3B01}" destId="{82AF5A38-DE6A-4EB4-A143-844D92007478}" srcOrd="0" destOrd="0" parTransId="{3C33AF44-D32A-4CB1-A084-7EAA80E3D721}" sibTransId="{52D8195F-ACDC-4FCC-BE62-3945F89BEE96}"/>
    <dgm:cxn modelId="{82348579-F8E1-4AE2-A49B-8C01CAF2EC22}" type="presOf" srcId="{C48A9420-2CF4-4C82-A19C-78F29A1C3B01}" destId="{E305BD86-7473-43AE-B9BF-D3EAA0E02346}" srcOrd="0" destOrd="0" presId="urn:microsoft.com/office/officeart/2005/8/layout/hierarchy2"/>
    <dgm:cxn modelId="{F34AFCE7-C594-4D08-AACB-E9EBFEB3DD99}" type="presOf" srcId="{82AF5A38-DE6A-4EB4-A143-844D92007478}" destId="{C5C72422-571F-4E5B-911F-AB1CBBC3B84E}" srcOrd="0" destOrd="0" presId="urn:microsoft.com/office/officeart/2005/8/layout/hierarchy2"/>
    <dgm:cxn modelId="{93FAD007-805F-42F6-9202-DD723AA54A0F}" type="presOf" srcId="{E7CBC482-59EB-462D-80C9-AF4441168FE0}" destId="{9D11BB78-927E-4B7B-8B85-81987FBDC448}" srcOrd="0" destOrd="0" presId="urn:microsoft.com/office/officeart/2005/8/layout/hierarchy2"/>
    <dgm:cxn modelId="{58FAB356-89E4-4E27-88C6-3180484460CB}" type="presOf" srcId="{22F68EBE-F5B1-4934-A70E-0F859560CAAA}" destId="{6FC61B79-C2B7-4559-9777-F30815B6269C}" srcOrd="1" destOrd="0" presId="urn:microsoft.com/office/officeart/2005/8/layout/hierarchy2"/>
    <dgm:cxn modelId="{040D005B-F841-4829-AC07-0D1CFDABE2C7}" srcId="{82AF5A38-DE6A-4EB4-A143-844D92007478}" destId="{A4328BF8-311B-45E1-A2DE-60E68030A9CC}" srcOrd="2" destOrd="0" parTransId="{22F68EBE-F5B1-4934-A70E-0F859560CAAA}" sibTransId="{FC288EE7-B93B-4AFB-9D7B-0D242982CDEE}"/>
    <dgm:cxn modelId="{E3FB17C7-5BAE-4CA5-91D8-07923644AA67}" type="presOf" srcId="{8194311C-2E8E-419C-A6E1-952FCC4B1EB3}" destId="{E419C568-88A2-4DD0-A077-F9921CE4C9DC}" srcOrd="1" destOrd="0" presId="urn:microsoft.com/office/officeart/2005/8/layout/hierarchy2"/>
    <dgm:cxn modelId="{0D449F35-AFF9-4D0C-8928-FD40BC3F05F6}" srcId="{82AF5A38-DE6A-4EB4-A143-844D92007478}" destId="{B71DA7F9-15AF-483C-B26F-6A49222DC85F}" srcOrd="0" destOrd="0" parTransId="{E7CBC482-59EB-462D-80C9-AF4441168FE0}" sibTransId="{E4865571-736E-458E-AE93-A4F02D70F136}"/>
    <dgm:cxn modelId="{D096A1AB-04B6-4687-80C1-B7142096E888}" type="presOf" srcId="{A4328BF8-311B-45E1-A2DE-60E68030A9CC}" destId="{8491BE08-A675-4F0A-BB73-1EC506224AE7}" srcOrd="0" destOrd="0" presId="urn:microsoft.com/office/officeart/2005/8/layout/hierarchy2"/>
    <dgm:cxn modelId="{0ADE5F92-33C7-4949-937F-E12D2CFF36F4}" srcId="{82AF5A38-DE6A-4EB4-A143-844D92007478}" destId="{1C881EE8-FA9C-44FD-8792-7502592958FB}" srcOrd="1" destOrd="0" parTransId="{8194311C-2E8E-419C-A6E1-952FCC4B1EB3}" sibTransId="{D8C17EDA-2122-44A9-A57E-76C61A4DE521}"/>
    <dgm:cxn modelId="{ABCC94EE-4D7B-4C05-B0BE-F6A9C6DF40CD}" type="presOf" srcId="{E7CBC482-59EB-462D-80C9-AF4441168FE0}" destId="{8C7BC0B8-F02B-4911-A6F5-C77CD13894F0}" srcOrd="1" destOrd="0" presId="urn:microsoft.com/office/officeart/2005/8/layout/hierarchy2"/>
    <dgm:cxn modelId="{78CDA4FA-ECA5-4298-8A79-AB8FE574A841}" type="presOf" srcId="{22F68EBE-F5B1-4934-A70E-0F859560CAAA}" destId="{F6C6D7FC-E6A4-4563-84B6-6A05485DA15B}" srcOrd="0" destOrd="0" presId="urn:microsoft.com/office/officeart/2005/8/layout/hierarchy2"/>
    <dgm:cxn modelId="{2D740E34-0478-4E52-A712-2D76607980A5}" type="presOf" srcId="{B71DA7F9-15AF-483C-B26F-6A49222DC85F}" destId="{5A31AA2B-D0A8-4DBA-81D1-13581BA64AA2}" srcOrd="0" destOrd="0" presId="urn:microsoft.com/office/officeart/2005/8/layout/hierarchy2"/>
    <dgm:cxn modelId="{C0687B7E-18EE-4F6F-8120-81D4FD94FFE1}" type="presParOf" srcId="{E305BD86-7473-43AE-B9BF-D3EAA0E02346}" destId="{E1C63580-9D3B-4682-BE85-4387B616F404}" srcOrd="0" destOrd="0" presId="urn:microsoft.com/office/officeart/2005/8/layout/hierarchy2"/>
    <dgm:cxn modelId="{666858E5-AED2-49C4-B5D7-554ECE8E9F93}" type="presParOf" srcId="{E1C63580-9D3B-4682-BE85-4387B616F404}" destId="{C5C72422-571F-4E5B-911F-AB1CBBC3B84E}" srcOrd="0" destOrd="0" presId="urn:microsoft.com/office/officeart/2005/8/layout/hierarchy2"/>
    <dgm:cxn modelId="{30B7AEDF-822A-49AA-AA1F-E224C4337A58}" type="presParOf" srcId="{E1C63580-9D3B-4682-BE85-4387B616F404}" destId="{919BBE4F-D11F-412C-9C36-1C6E449ADB5C}" srcOrd="1" destOrd="0" presId="urn:microsoft.com/office/officeart/2005/8/layout/hierarchy2"/>
    <dgm:cxn modelId="{5F2EBCBC-4E83-46B6-B51C-D4A12649FE7E}" type="presParOf" srcId="{919BBE4F-D11F-412C-9C36-1C6E449ADB5C}" destId="{9D11BB78-927E-4B7B-8B85-81987FBDC448}" srcOrd="0" destOrd="0" presId="urn:microsoft.com/office/officeart/2005/8/layout/hierarchy2"/>
    <dgm:cxn modelId="{6187CA6B-1387-4E5E-B5DA-C6F028001B5F}" type="presParOf" srcId="{9D11BB78-927E-4B7B-8B85-81987FBDC448}" destId="{8C7BC0B8-F02B-4911-A6F5-C77CD13894F0}" srcOrd="0" destOrd="0" presId="urn:microsoft.com/office/officeart/2005/8/layout/hierarchy2"/>
    <dgm:cxn modelId="{B3531FC4-5A39-49DC-9D8C-6FB16FFBECE9}" type="presParOf" srcId="{919BBE4F-D11F-412C-9C36-1C6E449ADB5C}" destId="{BE0F8FF8-BADF-4DE7-965A-AC308E661806}" srcOrd="1" destOrd="0" presId="urn:microsoft.com/office/officeart/2005/8/layout/hierarchy2"/>
    <dgm:cxn modelId="{5F206D58-17E3-457D-9534-221BA8528679}" type="presParOf" srcId="{BE0F8FF8-BADF-4DE7-965A-AC308E661806}" destId="{5A31AA2B-D0A8-4DBA-81D1-13581BA64AA2}" srcOrd="0" destOrd="0" presId="urn:microsoft.com/office/officeart/2005/8/layout/hierarchy2"/>
    <dgm:cxn modelId="{56C83EC1-2BA2-4D62-AC0B-D52D97B3D03A}" type="presParOf" srcId="{BE0F8FF8-BADF-4DE7-965A-AC308E661806}" destId="{A0156763-DE76-4230-BF85-BDD8F0389CC3}" srcOrd="1" destOrd="0" presId="urn:microsoft.com/office/officeart/2005/8/layout/hierarchy2"/>
    <dgm:cxn modelId="{B2B591EF-054F-42D9-881D-C3DA57C83019}" type="presParOf" srcId="{919BBE4F-D11F-412C-9C36-1C6E449ADB5C}" destId="{0470B1B3-CBC8-4498-8763-91D598014382}" srcOrd="2" destOrd="0" presId="urn:microsoft.com/office/officeart/2005/8/layout/hierarchy2"/>
    <dgm:cxn modelId="{08562E93-EA21-4342-96B1-933D92CEB4DB}" type="presParOf" srcId="{0470B1B3-CBC8-4498-8763-91D598014382}" destId="{E419C568-88A2-4DD0-A077-F9921CE4C9DC}" srcOrd="0" destOrd="0" presId="urn:microsoft.com/office/officeart/2005/8/layout/hierarchy2"/>
    <dgm:cxn modelId="{E03EA8E0-BBB8-4551-9610-65EE859AD639}" type="presParOf" srcId="{919BBE4F-D11F-412C-9C36-1C6E449ADB5C}" destId="{CB18BF78-B785-4407-B397-3ED67DF0DC14}" srcOrd="3" destOrd="0" presId="urn:microsoft.com/office/officeart/2005/8/layout/hierarchy2"/>
    <dgm:cxn modelId="{86732CB1-2B34-4D7F-ACCA-9B81B0B65BA2}" type="presParOf" srcId="{CB18BF78-B785-4407-B397-3ED67DF0DC14}" destId="{701E58DE-F392-42CB-9427-277FEC56578A}" srcOrd="0" destOrd="0" presId="urn:microsoft.com/office/officeart/2005/8/layout/hierarchy2"/>
    <dgm:cxn modelId="{F19C4EC7-9878-4CD2-AA9A-26EED1981995}" type="presParOf" srcId="{CB18BF78-B785-4407-B397-3ED67DF0DC14}" destId="{E9CFB171-BB30-4E8E-8C88-90657CC548FC}" srcOrd="1" destOrd="0" presId="urn:microsoft.com/office/officeart/2005/8/layout/hierarchy2"/>
    <dgm:cxn modelId="{8397FED3-AF7A-41DE-A91D-94AF07179470}" type="presParOf" srcId="{919BBE4F-D11F-412C-9C36-1C6E449ADB5C}" destId="{F6C6D7FC-E6A4-4563-84B6-6A05485DA15B}" srcOrd="4" destOrd="0" presId="urn:microsoft.com/office/officeart/2005/8/layout/hierarchy2"/>
    <dgm:cxn modelId="{89F902F6-AD19-408D-A49D-50933F04A8A5}" type="presParOf" srcId="{F6C6D7FC-E6A4-4563-84B6-6A05485DA15B}" destId="{6FC61B79-C2B7-4559-9777-F30815B6269C}" srcOrd="0" destOrd="0" presId="urn:microsoft.com/office/officeart/2005/8/layout/hierarchy2"/>
    <dgm:cxn modelId="{332890F6-BC0A-4E4A-B7CB-CC9E26B6B886}" type="presParOf" srcId="{919BBE4F-D11F-412C-9C36-1C6E449ADB5C}" destId="{2051AF08-20C9-409F-81E4-2D13F849A681}" srcOrd="5" destOrd="0" presId="urn:microsoft.com/office/officeart/2005/8/layout/hierarchy2"/>
    <dgm:cxn modelId="{9A2531D6-4BD3-42AE-BCA3-BE3A66409BA9}" type="presParOf" srcId="{2051AF08-20C9-409F-81E4-2D13F849A681}" destId="{8491BE08-A675-4F0A-BB73-1EC506224AE7}" srcOrd="0" destOrd="0" presId="urn:microsoft.com/office/officeart/2005/8/layout/hierarchy2"/>
    <dgm:cxn modelId="{2F0F335B-73EE-473B-85A0-B5E484CFA740}" type="presParOf" srcId="{2051AF08-20C9-409F-81E4-2D13F849A681}" destId="{14965993-75F2-467A-A062-577D32A595DD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48A9420-2CF4-4C82-A19C-78F29A1C3B01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82AF5A38-DE6A-4EB4-A143-844D92007478}">
      <dgm:prSet phldrT="[텍스트]" custT="1"/>
      <dgm:spPr>
        <a:noFill/>
        <a:ln w="28575">
          <a:solidFill>
            <a:schemeClr val="accent3">
              <a:lumMod val="75000"/>
            </a:schemeClr>
          </a:solidFill>
          <a:prstDash val="solid"/>
        </a:ln>
      </dgm:spPr>
      <dgm:t>
        <a:bodyPr/>
        <a:lstStyle/>
        <a:p>
          <a:pPr latinLnBrk="1"/>
          <a:r>
            <a:rPr lang="ko-KR" altLang="en-US" sz="800" dirty="0" smtClean="0">
              <a:solidFill>
                <a:schemeClr val="accent3">
                  <a:lumMod val="50000"/>
                </a:schemeClr>
              </a:solidFill>
            </a:rPr>
            <a:t>에너지절약 설계 검토서 </a:t>
          </a:r>
          <a:endParaRPr lang="ko-KR" altLang="en-US" sz="800" dirty="0">
            <a:solidFill>
              <a:schemeClr val="accent3">
                <a:lumMod val="50000"/>
              </a:schemeClr>
            </a:solidFill>
          </a:endParaRPr>
        </a:p>
      </dgm:t>
    </dgm:pt>
    <dgm:pt modelId="{3C33AF44-D32A-4CB1-A084-7EAA80E3D721}" type="parTrans" cxnId="{9F08CC96-2614-4F2A-8031-E96B9BF84782}">
      <dgm:prSet/>
      <dgm:spPr/>
      <dgm:t>
        <a:bodyPr/>
        <a:lstStyle/>
        <a:p>
          <a:pPr latinLnBrk="1"/>
          <a:endParaRPr lang="ko-KR" altLang="en-US"/>
        </a:p>
      </dgm:t>
    </dgm:pt>
    <dgm:pt modelId="{52D8195F-ACDC-4FCC-BE62-3945F89BEE96}" type="sibTrans" cxnId="{9F08CC96-2614-4F2A-8031-E96B9BF84782}">
      <dgm:prSet/>
      <dgm:spPr/>
      <dgm:t>
        <a:bodyPr/>
        <a:lstStyle/>
        <a:p>
          <a:pPr latinLnBrk="1"/>
          <a:endParaRPr lang="ko-KR" altLang="en-US"/>
        </a:p>
      </dgm:t>
    </dgm:pt>
    <dgm:pt modelId="{B71DA7F9-15AF-483C-B26F-6A49222DC85F}">
      <dgm:prSet phldrT="[텍스트]" custT="1"/>
      <dgm:spPr>
        <a:noFill/>
        <a:ln w="28575">
          <a:solidFill>
            <a:schemeClr val="accent3">
              <a:lumMod val="75000"/>
            </a:schemeClr>
          </a:solidFill>
          <a:prstDash val="solid"/>
        </a:ln>
      </dgm:spPr>
      <dgm:t>
        <a:bodyPr/>
        <a:lstStyle/>
        <a:p>
          <a:pPr latinLnBrk="1"/>
          <a:r>
            <a:rPr lang="ko-KR" altLang="en-US" sz="800" b="1" dirty="0" smtClean="0">
              <a:solidFill>
                <a:schemeClr val="accent2"/>
              </a:solidFill>
            </a:rPr>
            <a:t>에너지절약설계기준 의무사항 </a:t>
          </a:r>
          <a:endParaRPr lang="ko-KR" altLang="en-US" sz="800" b="1" dirty="0">
            <a:solidFill>
              <a:schemeClr val="accent2"/>
            </a:solidFill>
          </a:endParaRPr>
        </a:p>
      </dgm:t>
    </dgm:pt>
    <dgm:pt modelId="{E7CBC482-59EB-462D-80C9-AF4441168FE0}" type="parTrans" cxnId="{0D449F35-AFF9-4D0C-8928-FD40BC3F05F6}">
      <dgm:prSet custT="1"/>
      <dgm:spPr>
        <a:ln>
          <a:solidFill>
            <a:schemeClr val="accent3">
              <a:lumMod val="75000"/>
            </a:schemeClr>
          </a:solidFill>
          <a:prstDash val="sysDash"/>
        </a:ln>
      </dgm:spPr>
      <dgm:t>
        <a:bodyPr/>
        <a:lstStyle/>
        <a:p>
          <a:pPr latinLnBrk="1"/>
          <a:endParaRPr lang="ko-KR" altLang="en-US" sz="100"/>
        </a:p>
      </dgm:t>
    </dgm:pt>
    <dgm:pt modelId="{E4865571-736E-458E-AE93-A4F02D70F136}" type="sibTrans" cxnId="{0D449F35-AFF9-4D0C-8928-FD40BC3F05F6}">
      <dgm:prSet/>
      <dgm:spPr/>
      <dgm:t>
        <a:bodyPr/>
        <a:lstStyle/>
        <a:p>
          <a:pPr latinLnBrk="1"/>
          <a:endParaRPr lang="ko-KR" altLang="en-US"/>
        </a:p>
      </dgm:t>
    </dgm:pt>
    <dgm:pt modelId="{1C881EE8-FA9C-44FD-8792-7502592958FB}">
      <dgm:prSet phldrT="[텍스트]" custT="1"/>
      <dgm:spPr>
        <a:noFill/>
        <a:ln w="28575">
          <a:solidFill>
            <a:schemeClr val="accent3">
              <a:lumMod val="75000"/>
            </a:schemeClr>
          </a:solidFill>
          <a:prstDash val="solid"/>
        </a:ln>
      </dgm:spPr>
      <dgm:t>
        <a:bodyPr/>
        <a:lstStyle/>
        <a:p>
          <a:pPr latinLnBrk="1">
            <a:lnSpc>
              <a:spcPct val="100000"/>
            </a:lnSpc>
          </a:pPr>
          <a:r>
            <a:rPr lang="ko-KR" altLang="en-US" sz="800" b="0" dirty="0" smtClean="0">
              <a:solidFill>
                <a:schemeClr val="accent3">
                  <a:lumMod val="50000"/>
                </a:schemeClr>
              </a:solidFill>
            </a:rPr>
            <a:t>에너지성능지표</a:t>
          </a:r>
          <a:r>
            <a:rPr lang="ko-KR" altLang="en-US" sz="800" b="1" dirty="0" smtClean="0">
              <a:solidFill>
                <a:schemeClr val="accent3">
                  <a:lumMod val="50000"/>
                </a:schemeClr>
              </a:solidFill>
            </a:rPr>
            <a:t>                   </a:t>
          </a:r>
          <a:r>
            <a:rPr lang="ko-KR" altLang="en-US" sz="800" b="1" dirty="0" smtClean="0">
              <a:solidFill>
                <a:schemeClr val="accent2">
                  <a:lumMod val="75000"/>
                </a:schemeClr>
              </a:solidFill>
            </a:rPr>
            <a:t>               </a:t>
          </a:r>
          <a:endParaRPr lang="en-US" altLang="ko-KR" sz="800" b="1" dirty="0" smtClean="0">
            <a:solidFill>
              <a:schemeClr val="accent2">
                <a:lumMod val="75000"/>
              </a:schemeClr>
            </a:solidFill>
          </a:endParaRPr>
        </a:p>
      </dgm:t>
    </dgm:pt>
    <dgm:pt modelId="{8194311C-2E8E-419C-A6E1-952FCC4B1EB3}" type="parTrans" cxnId="{0ADE5F92-33C7-4949-937F-E12D2CFF36F4}">
      <dgm:prSet custT="1"/>
      <dgm:spPr>
        <a:ln>
          <a:solidFill>
            <a:schemeClr val="accent3">
              <a:lumMod val="75000"/>
            </a:schemeClr>
          </a:solidFill>
          <a:prstDash val="sysDash"/>
        </a:ln>
      </dgm:spPr>
      <dgm:t>
        <a:bodyPr/>
        <a:lstStyle/>
        <a:p>
          <a:pPr latinLnBrk="1"/>
          <a:endParaRPr lang="ko-KR" altLang="en-US" sz="100"/>
        </a:p>
      </dgm:t>
    </dgm:pt>
    <dgm:pt modelId="{D8C17EDA-2122-44A9-A57E-76C61A4DE521}" type="sibTrans" cxnId="{0ADE5F92-33C7-4949-937F-E12D2CFF36F4}">
      <dgm:prSet/>
      <dgm:spPr/>
      <dgm:t>
        <a:bodyPr/>
        <a:lstStyle/>
        <a:p>
          <a:pPr latinLnBrk="1"/>
          <a:endParaRPr lang="ko-KR" altLang="en-US"/>
        </a:p>
      </dgm:t>
    </dgm:pt>
    <dgm:pt modelId="{A4328BF8-311B-45E1-A2DE-60E68030A9CC}">
      <dgm:prSet phldrT="[텍스트]" custT="1"/>
      <dgm:spPr>
        <a:noFill/>
        <a:ln w="28575">
          <a:solidFill>
            <a:schemeClr val="accent3">
              <a:lumMod val="75000"/>
            </a:schemeClr>
          </a:solidFill>
          <a:prstDash val="solid"/>
        </a:ln>
      </dgm:spPr>
      <dgm:t>
        <a:bodyPr/>
        <a:lstStyle/>
        <a:p>
          <a:pPr latinLnBrk="1"/>
          <a:r>
            <a:rPr lang="ko-KR" altLang="en-US" sz="800" b="0" dirty="0" smtClean="0">
              <a:solidFill>
                <a:schemeClr val="accent3">
                  <a:lumMod val="50000"/>
                </a:schemeClr>
              </a:solidFill>
            </a:rPr>
            <a:t>에너지소요량 평가서 </a:t>
          </a:r>
          <a:endParaRPr lang="ko-KR" altLang="en-US" sz="800" dirty="0"/>
        </a:p>
      </dgm:t>
    </dgm:pt>
    <dgm:pt modelId="{22F68EBE-F5B1-4934-A70E-0F859560CAAA}" type="parTrans" cxnId="{040D005B-F841-4829-AC07-0D1CFDABE2C7}">
      <dgm:prSet custT="1"/>
      <dgm:spPr>
        <a:ln>
          <a:solidFill>
            <a:schemeClr val="accent3">
              <a:lumMod val="75000"/>
            </a:schemeClr>
          </a:solidFill>
          <a:prstDash val="sysDash"/>
        </a:ln>
      </dgm:spPr>
      <dgm:t>
        <a:bodyPr/>
        <a:lstStyle/>
        <a:p>
          <a:pPr latinLnBrk="1"/>
          <a:endParaRPr lang="ko-KR" altLang="en-US" sz="100"/>
        </a:p>
      </dgm:t>
    </dgm:pt>
    <dgm:pt modelId="{FC288EE7-B93B-4AFB-9D7B-0D242982CDEE}" type="sibTrans" cxnId="{040D005B-F841-4829-AC07-0D1CFDABE2C7}">
      <dgm:prSet/>
      <dgm:spPr/>
      <dgm:t>
        <a:bodyPr/>
        <a:lstStyle/>
        <a:p>
          <a:pPr latinLnBrk="1"/>
          <a:endParaRPr lang="ko-KR" altLang="en-US"/>
        </a:p>
      </dgm:t>
    </dgm:pt>
    <dgm:pt modelId="{E305BD86-7473-43AE-B9BF-D3EAA0E02346}" type="pres">
      <dgm:prSet presAssocID="{C48A9420-2CF4-4C82-A19C-78F29A1C3B01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1C63580-9D3B-4682-BE85-4387B616F404}" type="pres">
      <dgm:prSet presAssocID="{82AF5A38-DE6A-4EB4-A143-844D92007478}" presName="root1" presStyleCnt="0"/>
      <dgm:spPr/>
    </dgm:pt>
    <dgm:pt modelId="{C5C72422-571F-4E5B-911F-AB1CBBC3B84E}" type="pres">
      <dgm:prSet presAssocID="{82AF5A38-DE6A-4EB4-A143-844D92007478}" presName="LevelOneTextNode" presStyleLbl="node0" presStyleIdx="0" presStyleCnt="1" custScaleX="212974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19BBE4F-D11F-412C-9C36-1C6E449ADB5C}" type="pres">
      <dgm:prSet presAssocID="{82AF5A38-DE6A-4EB4-A143-844D92007478}" presName="level2hierChild" presStyleCnt="0"/>
      <dgm:spPr/>
    </dgm:pt>
    <dgm:pt modelId="{9D11BB78-927E-4B7B-8B85-81987FBDC448}" type="pres">
      <dgm:prSet presAssocID="{E7CBC482-59EB-462D-80C9-AF4441168FE0}" presName="conn2-1" presStyleLbl="parChTrans1D2" presStyleIdx="0" presStyleCnt="3"/>
      <dgm:spPr/>
      <dgm:t>
        <a:bodyPr/>
        <a:lstStyle/>
        <a:p>
          <a:pPr latinLnBrk="1"/>
          <a:endParaRPr lang="ko-KR" altLang="en-US"/>
        </a:p>
      </dgm:t>
    </dgm:pt>
    <dgm:pt modelId="{8C7BC0B8-F02B-4911-A6F5-C77CD13894F0}" type="pres">
      <dgm:prSet presAssocID="{E7CBC482-59EB-462D-80C9-AF4441168FE0}" presName="connTx" presStyleLbl="parChTrans1D2" presStyleIdx="0" presStyleCnt="3"/>
      <dgm:spPr/>
      <dgm:t>
        <a:bodyPr/>
        <a:lstStyle/>
        <a:p>
          <a:pPr latinLnBrk="1"/>
          <a:endParaRPr lang="ko-KR" altLang="en-US"/>
        </a:p>
      </dgm:t>
    </dgm:pt>
    <dgm:pt modelId="{BE0F8FF8-BADF-4DE7-965A-AC308E661806}" type="pres">
      <dgm:prSet presAssocID="{B71DA7F9-15AF-483C-B26F-6A49222DC85F}" presName="root2" presStyleCnt="0"/>
      <dgm:spPr/>
    </dgm:pt>
    <dgm:pt modelId="{5A31AA2B-D0A8-4DBA-81D1-13581BA64AA2}" type="pres">
      <dgm:prSet presAssocID="{B71DA7F9-15AF-483C-B26F-6A49222DC85F}" presName="LevelTwoTextNode" presStyleLbl="node2" presStyleIdx="0" presStyleCnt="3" custScaleX="238045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0156763-DE76-4230-BF85-BDD8F0389CC3}" type="pres">
      <dgm:prSet presAssocID="{B71DA7F9-15AF-483C-B26F-6A49222DC85F}" presName="level3hierChild" presStyleCnt="0"/>
      <dgm:spPr/>
    </dgm:pt>
    <dgm:pt modelId="{0470B1B3-CBC8-4498-8763-91D598014382}" type="pres">
      <dgm:prSet presAssocID="{8194311C-2E8E-419C-A6E1-952FCC4B1EB3}" presName="conn2-1" presStyleLbl="parChTrans1D2" presStyleIdx="1" presStyleCnt="3"/>
      <dgm:spPr/>
      <dgm:t>
        <a:bodyPr/>
        <a:lstStyle/>
        <a:p>
          <a:pPr latinLnBrk="1"/>
          <a:endParaRPr lang="ko-KR" altLang="en-US"/>
        </a:p>
      </dgm:t>
    </dgm:pt>
    <dgm:pt modelId="{E419C568-88A2-4DD0-A077-F9921CE4C9DC}" type="pres">
      <dgm:prSet presAssocID="{8194311C-2E8E-419C-A6E1-952FCC4B1EB3}" presName="connTx" presStyleLbl="parChTrans1D2" presStyleIdx="1" presStyleCnt="3"/>
      <dgm:spPr/>
      <dgm:t>
        <a:bodyPr/>
        <a:lstStyle/>
        <a:p>
          <a:pPr latinLnBrk="1"/>
          <a:endParaRPr lang="ko-KR" altLang="en-US"/>
        </a:p>
      </dgm:t>
    </dgm:pt>
    <dgm:pt modelId="{CB18BF78-B785-4407-B397-3ED67DF0DC14}" type="pres">
      <dgm:prSet presAssocID="{1C881EE8-FA9C-44FD-8792-7502592958FB}" presName="root2" presStyleCnt="0"/>
      <dgm:spPr/>
    </dgm:pt>
    <dgm:pt modelId="{701E58DE-F392-42CB-9427-277FEC56578A}" type="pres">
      <dgm:prSet presAssocID="{1C881EE8-FA9C-44FD-8792-7502592958FB}" presName="LevelTwoTextNode" presStyleLbl="node2" presStyleIdx="1" presStyleCnt="3" custScaleX="238045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9CFB171-BB30-4E8E-8C88-90657CC548FC}" type="pres">
      <dgm:prSet presAssocID="{1C881EE8-FA9C-44FD-8792-7502592958FB}" presName="level3hierChild" presStyleCnt="0"/>
      <dgm:spPr/>
    </dgm:pt>
    <dgm:pt modelId="{F6C6D7FC-E6A4-4563-84B6-6A05485DA15B}" type="pres">
      <dgm:prSet presAssocID="{22F68EBE-F5B1-4934-A70E-0F859560CAAA}" presName="conn2-1" presStyleLbl="parChTrans1D2" presStyleIdx="2" presStyleCnt="3"/>
      <dgm:spPr/>
      <dgm:t>
        <a:bodyPr/>
        <a:lstStyle/>
        <a:p>
          <a:pPr latinLnBrk="1"/>
          <a:endParaRPr lang="ko-KR" altLang="en-US"/>
        </a:p>
      </dgm:t>
    </dgm:pt>
    <dgm:pt modelId="{6FC61B79-C2B7-4559-9777-F30815B6269C}" type="pres">
      <dgm:prSet presAssocID="{22F68EBE-F5B1-4934-A70E-0F859560CAAA}" presName="connTx" presStyleLbl="parChTrans1D2" presStyleIdx="2" presStyleCnt="3"/>
      <dgm:spPr/>
      <dgm:t>
        <a:bodyPr/>
        <a:lstStyle/>
        <a:p>
          <a:pPr latinLnBrk="1"/>
          <a:endParaRPr lang="ko-KR" altLang="en-US"/>
        </a:p>
      </dgm:t>
    </dgm:pt>
    <dgm:pt modelId="{2051AF08-20C9-409F-81E4-2D13F849A681}" type="pres">
      <dgm:prSet presAssocID="{A4328BF8-311B-45E1-A2DE-60E68030A9CC}" presName="root2" presStyleCnt="0"/>
      <dgm:spPr/>
    </dgm:pt>
    <dgm:pt modelId="{8491BE08-A675-4F0A-BB73-1EC506224AE7}" type="pres">
      <dgm:prSet presAssocID="{A4328BF8-311B-45E1-A2DE-60E68030A9CC}" presName="LevelTwoTextNode" presStyleLbl="node2" presStyleIdx="2" presStyleCnt="3" custScaleX="238045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4965993-75F2-467A-A062-577D32A595DD}" type="pres">
      <dgm:prSet presAssocID="{A4328BF8-311B-45E1-A2DE-60E68030A9CC}" presName="level3hierChild" presStyleCnt="0"/>
      <dgm:spPr/>
    </dgm:pt>
  </dgm:ptLst>
  <dgm:cxnLst>
    <dgm:cxn modelId="{451EDD8F-DC3C-4C82-913D-5551FD7B39C5}" type="presOf" srcId="{C48A9420-2CF4-4C82-A19C-78F29A1C3B01}" destId="{E305BD86-7473-43AE-B9BF-D3EAA0E02346}" srcOrd="0" destOrd="0" presId="urn:microsoft.com/office/officeart/2005/8/layout/hierarchy2"/>
    <dgm:cxn modelId="{3D5C3438-BE3F-4811-A3DA-9E6F614314A4}" type="presOf" srcId="{E7CBC482-59EB-462D-80C9-AF4441168FE0}" destId="{8C7BC0B8-F02B-4911-A6F5-C77CD13894F0}" srcOrd="1" destOrd="0" presId="urn:microsoft.com/office/officeart/2005/8/layout/hierarchy2"/>
    <dgm:cxn modelId="{9F08CC96-2614-4F2A-8031-E96B9BF84782}" srcId="{C48A9420-2CF4-4C82-A19C-78F29A1C3B01}" destId="{82AF5A38-DE6A-4EB4-A143-844D92007478}" srcOrd="0" destOrd="0" parTransId="{3C33AF44-D32A-4CB1-A084-7EAA80E3D721}" sibTransId="{52D8195F-ACDC-4FCC-BE62-3945F89BEE96}"/>
    <dgm:cxn modelId="{50AB3620-ABC6-40D6-9376-5281D99B8D4E}" type="presOf" srcId="{8194311C-2E8E-419C-A6E1-952FCC4B1EB3}" destId="{E419C568-88A2-4DD0-A077-F9921CE4C9DC}" srcOrd="1" destOrd="0" presId="urn:microsoft.com/office/officeart/2005/8/layout/hierarchy2"/>
    <dgm:cxn modelId="{0DC7C612-396E-499F-A8AA-DA2E0973A4E0}" type="presOf" srcId="{B71DA7F9-15AF-483C-B26F-6A49222DC85F}" destId="{5A31AA2B-D0A8-4DBA-81D1-13581BA64AA2}" srcOrd="0" destOrd="0" presId="urn:microsoft.com/office/officeart/2005/8/layout/hierarchy2"/>
    <dgm:cxn modelId="{A90A0406-9E34-41B9-B16C-768A05ED17D3}" type="presOf" srcId="{82AF5A38-DE6A-4EB4-A143-844D92007478}" destId="{C5C72422-571F-4E5B-911F-AB1CBBC3B84E}" srcOrd="0" destOrd="0" presId="urn:microsoft.com/office/officeart/2005/8/layout/hierarchy2"/>
    <dgm:cxn modelId="{4C808DE4-C1A9-4463-BE1E-F62E41B62FE1}" type="presOf" srcId="{A4328BF8-311B-45E1-A2DE-60E68030A9CC}" destId="{8491BE08-A675-4F0A-BB73-1EC506224AE7}" srcOrd="0" destOrd="0" presId="urn:microsoft.com/office/officeart/2005/8/layout/hierarchy2"/>
    <dgm:cxn modelId="{040D005B-F841-4829-AC07-0D1CFDABE2C7}" srcId="{82AF5A38-DE6A-4EB4-A143-844D92007478}" destId="{A4328BF8-311B-45E1-A2DE-60E68030A9CC}" srcOrd="2" destOrd="0" parTransId="{22F68EBE-F5B1-4934-A70E-0F859560CAAA}" sibTransId="{FC288EE7-B93B-4AFB-9D7B-0D242982CDEE}"/>
    <dgm:cxn modelId="{6C906F6A-10F5-4DBD-829A-B85338CBC1C5}" type="presOf" srcId="{22F68EBE-F5B1-4934-A70E-0F859560CAAA}" destId="{6FC61B79-C2B7-4559-9777-F30815B6269C}" srcOrd="1" destOrd="0" presId="urn:microsoft.com/office/officeart/2005/8/layout/hierarchy2"/>
    <dgm:cxn modelId="{C4D385F3-92AB-4573-A91B-E7A2F39E38A7}" type="presOf" srcId="{E7CBC482-59EB-462D-80C9-AF4441168FE0}" destId="{9D11BB78-927E-4B7B-8B85-81987FBDC448}" srcOrd="0" destOrd="0" presId="urn:microsoft.com/office/officeart/2005/8/layout/hierarchy2"/>
    <dgm:cxn modelId="{40385232-BABA-4A2A-BB71-DF51EEADF2DA}" type="presOf" srcId="{22F68EBE-F5B1-4934-A70E-0F859560CAAA}" destId="{F6C6D7FC-E6A4-4563-84B6-6A05485DA15B}" srcOrd="0" destOrd="0" presId="urn:microsoft.com/office/officeart/2005/8/layout/hierarchy2"/>
    <dgm:cxn modelId="{0D449F35-AFF9-4D0C-8928-FD40BC3F05F6}" srcId="{82AF5A38-DE6A-4EB4-A143-844D92007478}" destId="{B71DA7F9-15AF-483C-B26F-6A49222DC85F}" srcOrd="0" destOrd="0" parTransId="{E7CBC482-59EB-462D-80C9-AF4441168FE0}" sibTransId="{E4865571-736E-458E-AE93-A4F02D70F136}"/>
    <dgm:cxn modelId="{0ADE5F92-33C7-4949-937F-E12D2CFF36F4}" srcId="{82AF5A38-DE6A-4EB4-A143-844D92007478}" destId="{1C881EE8-FA9C-44FD-8792-7502592958FB}" srcOrd="1" destOrd="0" parTransId="{8194311C-2E8E-419C-A6E1-952FCC4B1EB3}" sibTransId="{D8C17EDA-2122-44A9-A57E-76C61A4DE521}"/>
    <dgm:cxn modelId="{32882C19-25C0-420D-9820-BF2740750543}" type="presOf" srcId="{8194311C-2E8E-419C-A6E1-952FCC4B1EB3}" destId="{0470B1B3-CBC8-4498-8763-91D598014382}" srcOrd="0" destOrd="0" presId="urn:microsoft.com/office/officeart/2005/8/layout/hierarchy2"/>
    <dgm:cxn modelId="{ECFDCB1E-A404-4058-8AF3-476DFBA59D45}" type="presOf" srcId="{1C881EE8-FA9C-44FD-8792-7502592958FB}" destId="{701E58DE-F392-42CB-9427-277FEC56578A}" srcOrd="0" destOrd="0" presId="urn:microsoft.com/office/officeart/2005/8/layout/hierarchy2"/>
    <dgm:cxn modelId="{A0DC3940-C646-4173-8718-251B76419D6E}" type="presParOf" srcId="{E305BD86-7473-43AE-B9BF-D3EAA0E02346}" destId="{E1C63580-9D3B-4682-BE85-4387B616F404}" srcOrd="0" destOrd="0" presId="urn:microsoft.com/office/officeart/2005/8/layout/hierarchy2"/>
    <dgm:cxn modelId="{55D626F9-3093-4898-BE10-E07A17056DD1}" type="presParOf" srcId="{E1C63580-9D3B-4682-BE85-4387B616F404}" destId="{C5C72422-571F-4E5B-911F-AB1CBBC3B84E}" srcOrd="0" destOrd="0" presId="urn:microsoft.com/office/officeart/2005/8/layout/hierarchy2"/>
    <dgm:cxn modelId="{26E61475-834D-49F4-84C5-7143151E64A0}" type="presParOf" srcId="{E1C63580-9D3B-4682-BE85-4387B616F404}" destId="{919BBE4F-D11F-412C-9C36-1C6E449ADB5C}" srcOrd="1" destOrd="0" presId="urn:microsoft.com/office/officeart/2005/8/layout/hierarchy2"/>
    <dgm:cxn modelId="{29B8901D-79AD-49EC-9F82-59DE579EB6DB}" type="presParOf" srcId="{919BBE4F-D11F-412C-9C36-1C6E449ADB5C}" destId="{9D11BB78-927E-4B7B-8B85-81987FBDC448}" srcOrd="0" destOrd="0" presId="urn:microsoft.com/office/officeart/2005/8/layout/hierarchy2"/>
    <dgm:cxn modelId="{36E5AF78-0469-4D24-A9AF-915A313E6EAF}" type="presParOf" srcId="{9D11BB78-927E-4B7B-8B85-81987FBDC448}" destId="{8C7BC0B8-F02B-4911-A6F5-C77CD13894F0}" srcOrd="0" destOrd="0" presId="urn:microsoft.com/office/officeart/2005/8/layout/hierarchy2"/>
    <dgm:cxn modelId="{4DD30CC0-D85A-43A8-885D-4C677E9A8F5C}" type="presParOf" srcId="{919BBE4F-D11F-412C-9C36-1C6E449ADB5C}" destId="{BE0F8FF8-BADF-4DE7-965A-AC308E661806}" srcOrd="1" destOrd="0" presId="urn:microsoft.com/office/officeart/2005/8/layout/hierarchy2"/>
    <dgm:cxn modelId="{B5733198-04BA-46F5-812B-4C80A8BAC413}" type="presParOf" srcId="{BE0F8FF8-BADF-4DE7-965A-AC308E661806}" destId="{5A31AA2B-D0A8-4DBA-81D1-13581BA64AA2}" srcOrd="0" destOrd="0" presId="urn:microsoft.com/office/officeart/2005/8/layout/hierarchy2"/>
    <dgm:cxn modelId="{1BA606D4-9939-4BF8-9F1D-E4D32F44DC36}" type="presParOf" srcId="{BE0F8FF8-BADF-4DE7-965A-AC308E661806}" destId="{A0156763-DE76-4230-BF85-BDD8F0389CC3}" srcOrd="1" destOrd="0" presId="urn:microsoft.com/office/officeart/2005/8/layout/hierarchy2"/>
    <dgm:cxn modelId="{468A4688-A1C6-4570-B193-FF4DE05CBF92}" type="presParOf" srcId="{919BBE4F-D11F-412C-9C36-1C6E449ADB5C}" destId="{0470B1B3-CBC8-4498-8763-91D598014382}" srcOrd="2" destOrd="0" presId="urn:microsoft.com/office/officeart/2005/8/layout/hierarchy2"/>
    <dgm:cxn modelId="{93EE208B-3B8C-4060-B14D-32ADFEB3EE10}" type="presParOf" srcId="{0470B1B3-CBC8-4498-8763-91D598014382}" destId="{E419C568-88A2-4DD0-A077-F9921CE4C9DC}" srcOrd="0" destOrd="0" presId="urn:microsoft.com/office/officeart/2005/8/layout/hierarchy2"/>
    <dgm:cxn modelId="{6832CFFC-5647-4F42-8C8B-246D6F3086E0}" type="presParOf" srcId="{919BBE4F-D11F-412C-9C36-1C6E449ADB5C}" destId="{CB18BF78-B785-4407-B397-3ED67DF0DC14}" srcOrd="3" destOrd="0" presId="urn:microsoft.com/office/officeart/2005/8/layout/hierarchy2"/>
    <dgm:cxn modelId="{5A4C3445-495C-4F01-9823-12CACAA25AC5}" type="presParOf" srcId="{CB18BF78-B785-4407-B397-3ED67DF0DC14}" destId="{701E58DE-F392-42CB-9427-277FEC56578A}" srcOrd="0" destOrd="0" presId="urn:microsoft.com/office/officeart/2005/8/layout/hierarchy2"/>
    <dgm:cxn modelId="{DE15D7A4-9FB8-4753-A12F-14EF77070674}" type="presParOf" srcId="{CB18BF78-B785-4407-B397-3ED67DF0DC14}" destId="{E9CFB171-BB30-4E8E-8C88-90657CC548FC}" srcOrd="1" destOrd="0" presId="urn:microsoft.com/office/officeart/2005/8/layout/hierarchy2"/>
    <dgm:cxn modelId="{8062D450-D4A2-4489-B03E-2032E8F97022}" type="presParOf" srcId="{919BBE4F-D11F-412C-9C36-1C6E449ADB5C}" destId="{F6C6D7FC-E6A4-4563-84B6-6A05485DA15B}" srcOrd="4" destOrd="0" presId="urn:microsoft.com/office/officeart/2005/8/layout/hierarchy2"/>
    <dgm:cxn modelId="{7B23F9E0-CBFB-45DC-BD0F-202821514823}" type="presParOf" srcId="{F6C6D7FC-E6A4-4563-84B6-6A05485DA15B}" destId="{6FC61B79-C2B7-4559-9777-F30815B6269C}" srcOrd="0" destOrd="0" presId="urn:microsoft.com/office/officeart/2005/8/layout/hierarchy2"/>
    <dgm:cxn modelId="{AECED890-1952-425A-A3B5-6FF019C7121E}" type="presParOf" srcId="{919BBE4F-D11F-412C-9C36-1C6E449ADB5C}" destId="{2051AF08-20C9-409F-81E4-2D13F849A681}" srcOrd="5" destOrd="0" presId="urn:microsoft.com/office/officeart/2005/8/layout/hierarchy2"/>
    <dgm:cxn modelId="{92207755-8A07-4809-BB65-9241AF7EA988}" type="presParOf" srcId="{2051AF08-20C9-409F-81E4-2D13F849A681}" destId="{8491BE08-A675-4F0A-BB73-1EC506224AE7}" srcOrd="0" destOrd="0" presId="urn:microsoft.com/office/officeart/2005/8/layout/hierarchy2"/>
    <dgm:cxn modelId="{69CB90EE-7547-40F5-A7B9-DEEEA24A96B1}" type="presParOf" srcId="{2051AF08-20C9-409F-81E4-2D13F849A681}" destId="{14965993-75F2-467A-A062-577D32A595DD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48A9420-2CF4-4C82-A19C-78F29A1C3B01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82AF5A38-DE6A-4EB4-A143-844D92007478}">
      <dgm:prSet phldrT="[텍스트]" custT="1"/>
      <dgm:spPr>
        <a:noFill/>
        <a:ln w="28575">
          <a:solidFill>
            <a:schemeClr val="accent3">
              <a:lumMod val="75000"/>
            </a:schemeClr>
          </a:solidFill>
          <a:prstDash val="solid"/>
        </a:ln>
      </dgm:spPr>
      <dgm:t>
        <a:bodyPr/>
        <a:lstStyle/>
        <a:p>
          <a:pPr latinLnBrk="1"/>
          <a:r>
            <a:rPr lang="ko-KR" altLang="en-US" sz="800" dirty="0" smtClean="0">
              <a:solidFill>
                <a:schemeClr val="accent3">
                  <a:lumMod val="50000"/>
                </a:schemeClr>
              </a:solidFill>
            </a:rPr>
            <a:t>에너지절약 설계 검토서 </a:t>
          </a:r>
          <a:endParaRPr lang="ko-KR" altLang="en-US" sz="800" dirty="0">
            <a:solidFill>
              <a:schemeClr val="accent3">
                <a:lumMod val="50000"/>
              </a:schemeClr>
            </a:solidFill>
          </a:endParaRPr>
        </a:p>
      </dgm:t>
    </dgm:pt>
    <dgm:pt modelId="{3C33AF44-D32A-4CB1-A084-7EAA80E3D721}" type="parTrans" cxnId="{9F08CC96-2614-4F2A-8031-E96B9BF84782}">
      <dgm:prSet/>
      <dgm:spPr/>
      <dgm:t>
        <a:bodyPr/>
        <a:lstStyle/>
        <a:p>
          <a:pPr latinLnBrk="1"/>
          <a:endParaRPr lang="ko-KR" altLang="en-US"/>
        </a:p>
      </dgm:t>
    </dgm:pt>
    <dgm:pt modelId="{52D8195F-ACDC-4FCC-BE62-3945F89BEE96}" type="sibTrans" cxnId="{9F08CC96-2614-4F2A-8031-E96B9BF84782}">
      <dgm:prSet/>
      <dgm:spPr/>
      <dgm:t>
        <a:bodyPr/>
        <a:lstStyle/>
        <a:p>
          <a:pPr latinLnBrk="1"/>
          <a:endParaRPr lang="ko-KR" altLang="en-US"/>
        </a:p>
      </dgm:t>
    </dgm:pt>
    <dgm:pt modelId="{B71DA7F9-15AF-483C-B26F-6A49222DC85F}">
      <dgm:prSet phldrT="[텍스트]" custT="1"/>
      <dgm:spPr>
        <a:noFill/>
        <a:ln w="28575">
          <a:solidFill>
            <a:schemeClr val="accent3">
              <a:lumMod val="75000"/>
            </a:schemeClr>
          </a:solidFill>
          <a:prstDash val="solid"/>
        </a:ln>
      </dgm:spPr>
      <dgm:t>
        <a:bodyPr/>
        <a:lstStyle/>
        <a:p>
          <a:pPr latinLnBrk="1"/>
          <a:r>
            <a:rPr lang="ko-KR" altLang="en-US" sz="800" b="0" dirty="0" smtClean="0">
              <a:solidFill>
                <a:schemeClr val="accent3">
                  <a:lumMod val="50000"/>
                </a:schemeClr>
              </a:solidFill>
            </a:rPr>
            <a:t>에너지절약설계기준 의무사항 </a:t>
          </a:r>
          <a:endParaRPr lang="ko-KR" altLang="en-US" sz="800" b="0" dirty="0">
            <a:solidFill>
              <a:schemeClr val="accent3">
                <a:lumMod val="50000"/>
              </a:schemeClr>
            </a:solidFill>
          </a:endParaRPr>
        </a:p>
      </dgm:t>
    </dgm:pt>
    <dgm:pt modelId="{E7CBC482-59EB-462D-80C9-AF4441168FE0}" type="parTrans" cxnId="{0D449F35-AFF9-4D0C-8928-FD40BC3F05F6}">
      <dgm:prSet custT="1"/>
      <dgm:spPr>
        <a:ln>
          <a:solidFill>
            <a:schemeClr val="accent3">
              <a:lumMod val="75000"/>
            </a:schemeClr>
          </a:solidFill>
          <a:prstDash val="sysDash"/>
        </a:ln>
      </dgm:spPr>
      <dgm:t>
        <a:bodyPr/>
        <a:lstStyle/>
        <a:p>
          <a:pPr latinLnBrk="1"/>
          <a:endParaRPr lang="ko-KR" altLang="en-US" sz="100"/>
        </a:p>
      </dgm:t>
    </dgm:pt>
    <dgm:pt modelId="{E4865571-736E-458E-AE93-A4F02D70F136}" type="sibTrans" cxnId="{0D449F35-AFF9-4D0C-8928-FD40BC3F05F6}">
      <dgm:prSet/>
      <dgm:spPr/>
      <dgm:t>
        <a:bodyPr/>
        <a:lstStyle/>
        <a:p>
          <a:pPr latinLnBrk="1"/>
          <a:endParaRPr lang="ko-KR" altLang="en-US"/>
        </a:p>
      </dgm:t>
    </dgm:pt>
    <dgm:pt modelId="{1C881EE8-FA9C-44FD-8792-7502592958FB}">
      <dgm:prSet phldrT="[텍스트]" custT="1"/>
      <dgm:spPr>
        <a:noFill/>
        <a:ln w="28575">
          <a:solidFill>
            <a:schemeClr val="accent3">
              <a:lumMod val="75000"/>
            </a:schemeClr>
          </a:solidFill>
          <a:prstDash val="solid"/>
        </a:ln>
      </dgm:spPr>
      <dgm:t>
        <a:bodyPr/>
        <a:lstStyle/>
        <a:p>
          <a:pPr latinLnBrk="1">
            <a:lnSpc>
              <a:spcPct val="100000"/>
            </a:lnSpc>
          </a:pPr>
          <a:r>
            <a:rPr lang="ko-KR" altLang="en-US" sz="800" b="1" dirty="0" smtClean="0">
              <a:solidFill>
                <a:srgbClr val="C00000"/>
              </a:solidFill>
            </a:rPr>
            <a:t>에너지성능지표</a:t>
          </a:r>
          <a:r>
            <a:rPr lang="en-US" altLang="ko-KR" sz="800" b="1" dirty="0" smtClean="0">
              <a:solidFill>
                <a:srgbClr val="C00000"/>
              </a:solidFill>
            </a:rPr>
            <a:t>(EPI)</a:t>
          </a:r>
          <a:r>
            <a:rPr lang="ko-KR" altLang="en-US" sz="800" b="1" dirty="0" smtClean="0">
              <a:solidFill>
                <a:schemeClr val="accent3">
                  <a:lumMod val="50000"/>
                </a:schemeClr>
              </a:solidFill>
            </a:rPr>
            <a:t>                   </a:t>
          </a:r>
          <a:r>
            <a:rPr lang="ko-KR" altLang="en-US" sz="800" b="1" dirty="0" smtClean="0">
              <a:solidFill>
                <a:schemeClr val="accent2">
                  <a:lumMod val="75000"/>
                </a:schemeClr>
              </a:solidFill>
            </a:rPr>
            <a:t>               </a:t>
          </a:r>
          <a:endParaRPr lang="en-US" altLang="ko-KR" sz="800" b="1" dirty="0" smtClean="0">
            <a:solidFill>
              <a:schemeClr val="accent2">
                <a:lumMod val="75000"/>
              </a:schemeClr>
            </a:solidFill>
          </a:endParaRPr>
        </a:p>
      </dgm:t>
    </dgm:pt>
    <dgm:pt modelId="{8194311C-2E8E-419C-A6E1-952FCC4B1EB3}" type="parTrans" cxnId="{0ADE5F92-33C7-4949-937F-E12D2CFF36F4}">
      <dgm:prSet custT="1"/>
      <dgm:spPr>
        <a:ln>
          <a:solidFill>
            <a:schemeClr val="accent3">
              <a:lumMod val="75000"/>
            </a:schemeClr>
          </a:solidFill>
          <a:prstDash val="sysDash"/>
        </a:ln>
      </dgm:spPr>
      <dgm:t>
        <a:bodyPr/>
        <a:lstStyle/>
        <a:p>
          <a:pPr latinLnBrk="1"/>
          <a:endParaRPr lang="ko-KR" altLang="en-US" sz="100"/>
        </a:p>
      </dgm:t>
    </dgm:pt>
    <dgm:pt modelId="{D8C17EDA-2122-44A9-A57E-76C61A4DE521}" type="sibTrans" cxnId="{0ADE5F92-33C7-4949-937F-E12D2CFF36F4}">
      <dgm:prSet/>
      <dgm:spPr/>
      <dgm:t>
        <a:bodyPr/>
        <a:lstStyle/>
        <a:p>
          <a:pPr latinLnBrk="1"/>
          <a:endParaRPr lang="ko-KR" altLang="en-US"/>
        </a:p>
      </dgm:t>
    </dgm:pt>
    <dgm:pt modelId="{A4328BF8-311B-45E1-A2DE-60E68030A9CC}">
      <dgm:prSet phldrT="[텍스트]" custT="1"/>
      <dgm:spPr>
        <a:noFill/>
        <a:ln w="28575">
          <a:solidFill>
            <a:schemeClr val="accent3">
              <a:lumMod val="75000"/>
            </a:schemeClr>
          </a:solidFill>
          <a:prstDash val="solid"/>
        </a:ln>
      </dgm:spPr>
      <dgm:t>
        <a:bodyPr/>
        <a:lstStyle/>
        <a:p>
          <a:pPr latinLnBrk="1"/>
          <a:r>
            <a:rPr lang="ko-KR" altLang="en-US" sz="800" b="0" dirty="0" smtClean="0">
              <a:solidFill>
                <a:schemeClr val="accent3">
                  <a:lumMod val="50000"/>
                </a:schemeClr>
              </a:solidFill>
            </a:rPr>
            <a:t>에너지소요량 평가서 </a:t>
          </a:r>
          <a:endParaRPr lang="ko-KR" altLang="en-US" sz="800" dirty="0"/>
        </a:p>
      </dgm:t>
    </dgm:pt>
    <dgm:pt modelId="{22F68EBE-F5B1-4934-A70E-0F859560CAAA}" type="parTrans" cxnId="{040D005B-F841-4829-AC07-0D1CFDABE2C7}">
      <dgm:prSet custT="1"/>
      <dgm:spPr>
        <a:ln>
          <a:solidFill>
            <a:schemeClr val="accent3">
              <a:lumMod val="75000"/>
            </a:schemeClr>
          </a:solidFill>
          <a:prstDash val="sysDash"/>
        </a:ln>
      </dgm:spPr>
      <dgm:t>
        <a:bodyPr/>
        <a:lstStyle/>
        <a:p>
          <a:pPr latinLnBrk="1"/>
          <a:endParaRPr lang="ko-KR" altLang="en-US" sz="100"/>
        </a:p>
      </dgm:t>
    </dgm:pt>
    <dgm:pt modelId="{FC288EE7-B93B-4AFB-9D7B-0D242982CDEE}" type="sibTrans" cxnId="{040D005B-F841-4829-AC07-0D1CFDABE2C7}">
      <dgm:prSet/>
      <dgm:spPr/>
      <dgm:t>
        <a:bodyPr/>
        <a:lstStyle/>
        <a:p>
          <a:pPr latinLnBrk="1"/>
          <a:endParaRPr lang="ko-KR" altLang="en-US"/>
        </a:p>
      </dgm:t>
    </dgm:pt>
    <dgm:pt modelId="{E305BD86-7473-43AE-B9BF-D3EAA0E02346}" type="pres">
      <dgm:prSet presAssocID="{C48A9420-2CF4-4C82-A19C-78F29A1C3B01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1C63580-9D3B-4682-BE85-4387B616F404}" type="pres">
      <dgm:prSet presAssocID="{82AF5A38-DE6A-4EB4-A143-844D92007478}" presName="root1" presStyleCnt="0"/>
      <dgm:spPr/>
    </dgm:pt>
    <dgm:pt modelId="{C5C72422-571F-4E5B-911F-AB1CBBC3B84E}" type="pres">
      <dgm:prSet presAssocID="{82AF5A38-DE6A-4EB4-A143-844D92007478}" presName="LevelOneTextNode" presStyleLbl="node0" presStyleIdx="0" presStyleCnt="1" custScaleX="212974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19BBE4F-D11F-412C-9C36-1C6E449ADB5C}" type="pres">
      <dgm:prSet presAssocID="{82AF5A38-DE6A-4EB4-A143-844D92007478}" presName="level2hierChild" presStyleCnt="0"/>
      <dgm:spPr/>
    </dgm:pt>
    <dgm:pt modelId="{9D11BB78-927E-4B7B-8B85-81987FBDC448}" type="pres">
      <dgm:prSet presAssocID="{E7CBC482-59EB-462D-80C9-AF4441168FE0}" presName="conn2-1" presStyleLbl="parChTrans1D2" presStyleIdx="0" presStyleCnt="3"/>
      <dgm:spPr/>
      <dgm:t>
        <a:bodyPr/>
        <a:lstStyle/>
        <a:p>
          <a:pPr latinLnBrk="1"/>
          <a:endParaRPr lang="ko-KR" altLang="en-US"/>
        </a:p>
      </dgm:t>
    </dgm:pt>
    <dgm:pt modelId="{8C7BC0B8-F02B-4911-A6F5-C77CD13894F0}" type="pres">
      <dgm:prSet presAssocID="{E7CBC482-59EB-462D-80C9-AF4441168FE0}" presName="connTx" presStyleLbl="parChTrans1D2" presStyleIdx="0" presStyleCnt="3"/>
      <dgm:spPr/>
      <dgm:t>
        <a:bodyPr/>
        <a:lstStyle/>
        <a:p>
          <a:pPr latinLnBrk="1"/>
          <a:endParaRPr lang="ko-KR" altLang="en-US"/>
        </a:p>
      </dgm:t>
    </dgm:pt>
    <dgm:pt modelId="{BE0F8FF8-BADF-4DE7-965A-AC308E661806}" type="pres">
      <dgm:prSet presAssocID="{B71DA7F9-15AF-483C-B26F-6A49222DC85F}" presName="root2" presStyleCnt="0"/>
      <dgm:spPr/>
    </dgm:pt>
    <dgm:pt modelId="{5A31AA2B-D0A8-4DBA-81D1-13581BA64AA2}" type="pres">
      <dgm:prSet presAssocID="{B71DA7F9-15AF-483C-B26F-6A49222DC85F}" presName="LevelTwoTextNode" presStyleLbl="node2" presStyleIdx="0" presStyleCnt="3" custScaleX="238045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0156763-DE76-4230-BF85-BDD8F0389CC3}" type="pres">
      <dgm:prSet presAssocID="{B71DA7F9-15AF-483C-B26F-6A49222DC85F}" presName="level3hierChild" presStyleCnt="0"/>
      <dgm:spPr/>
    </dgm:pt>
    <dgm:pt modelId="{0470B1B3-CBC8-4498-8763-91D598014382}" type="pres">
      <dgm:prSet presAssocID="{8194311C-2E8E-419C-A6E1-952FCC4B1EB3}" presName="conn2-1" presStyleLbl="parChTrans1D2" presStyleIdx="1" presStyleCnt="3"/>
      <dgm:spPr/>
      <dgm:t>
        <a:bodyPr/>
        <a:lstStyle/>
        <a:p>
          <a:pPr latinLnBrk="1"/>
          <a:endParaRPr lang="ko-KR" altLang="en-US"/>
        </a:p>
      </dgm:t>
    </dgm:pt>
    <dgm:pt modelId="{E419C568-88A2-4DD0-A077-F9921CE4C9DC}" type="pres">
      <dgm:prSet presAssocID="{8194311C-2E8E-419C-A6E1-952FCC4B1EB3}" presName="connTx" presStyleLbl="parChTrans1D2" presStyleIdx="1" presStyleCnt="3"/>
      <dgm:spPr/>
      <dgm:t>
        <a:bodyPr/>
        <a:lstStyle/>
        <a:p>
          <a:pPr latinLnBrk="1"/>
          <a:endParaRPr lang="ko-KR" altLang="en-US"/>
        </a:p>
      </dgm:t>
    </dgm:pt>
    <dgm:pt modelId="{CB18BF78-B785-4407-B397-3ED67DF0DC14}" type="pres">
      <dgm:prSet presAssocID="{1C881EE8-FA9C-44FD-8792-7502592958FB}" presName="root2" presStyleCnt="0"/>
      <dgm:spPr/>
    </dgm:pt>
    <dgm:pt modelId="{701E58DE-F392-42CB-9427-277FEC56578A}" type="pres">
      <dgm:prSet presAssocID="{1C881EE8-FA9C-44FD-8792-7502592958FB}" presName="LevelTwoTextNode" presStyleLbl="node2" presStyleIdx="1" presStyleCnt="3" custScaleX="238045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9CFB171-BB30-4E8E-8C88-90657CC548FC}" type="pres">
      <dgm:prSet presAssocID="{1C881EE8-FA9C-44FD-8792-7502592958FB}" presName="level3hierChild" presStyleCnt="0"/>
      <dgm:spPr/>
    </dgm:pt>
    <dgm:pt modelId="{F6C6D7FC-E6A4-4563-84B6-6A05485DA15B}" type="pres">
      <dgm:prSet presAssocID="{22F68EBE-F5B1-4934-A70E-0F859560CAAA}" presName="conn2-1" presStyleLbl="parChTrans1D2" presStyleIdx="2" presStyleCnt="3"/>
      <dgm:spPr/>
      <dgm:t>
        <a:bodyPr/>
        <a:lstStyle/>
        <a:p>
          <a:pPr latinLnBrk="1"/>
          <a:endParaRPr lang="ko-KR" altLang="en-US"/>
        </a:p>
      </dgm:t>
    </dgm:pt>
    <dgm:pt modelId="{6FC61B79-C2B7-4559-9777-F30815B6269C}" type="pres">
      <dgm:prSet presAssocID="{22F68EBE-F5B1-4934-A70E-0F859560CAAA}" presName="connTx" presStyleLbl="parChTrans1D2" presStyleIdx="2" presStyleCnt="3"/>
      <dgm:spPr/>
      <dgm:t>
        <a:bodyPr/>
        <a:lstStyle/>
        <a:p>
          <a:pPr latinLnBrk="1"/>
          <a:endParaRPr lang="ko-KR" altLang="en-US"/>
        </a:p>
      </dgm:t>
    </dgm:pt>
    <dgm:pt modelId="{2051AF08-20C9-409F-81E4-2D13F849A681}" type="pres">
      <dgm:prSet presAssocID="{A4328BF8-311B-45E1-A2DE-60E68030A9CC}" presName="root2" presStyleCnt="0"/>
      <dgm:spPr/>
    </dgm:pt>
    <dgm:pt modelId="{8491BE08-A675-4F0A-BB73-1EC506224AE7}" type="pres">
      <dgm:prSet presAssocID="{A4328BF8-311B-45E1-A2DE-60E68030A9CC}" presName="LevelTwoTextNode" presStyleLbl="node2" presStyleIdx="2" presStyleCnt="3" custScaleX="238045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4965993-75F2-467A-A062-577D32A595DD}" type="pres">
      <dgm:prSet presAssocID="{A4328BF8-311B-45E1-A2DE-60E68030A9CC}" presName="level3hierChild" presStyleCnt="0"/>
      <dgm:spPr/>
    </dgm:pt>
  </dgm:ptLst>
  <dgm:cxnLst>
    <dgm:cxn modelId="{9C55D1D4-3BC0-4E0D-A9AA-DB71DC0A67FD}" type="presOf" srcId="{E7CBC482-59EB-462D-80C9-AF4441168FE0}" destId="{8C7BC0B8-F02B-4911-A6F5-C77CD13894F0}" srcOrd="1" destOrd="0" presId="urn:microsoft.com/office/officeart/2005/8/layout/hierarchy2"/>
    <dgm:cxn modelId="{9F08CC96-2614-4F2A-8031-E96B9BF84782}" srcId="{C48A9420-2CF4-4C82-A19C-78F29A1C3B01}" destId="{82AF5A38-DE6A-4EB4-A143-844D92007478}" srcOrd="0" destOrd="0" parTransId="{3C33AF44-D32A-4CB1-A084-7EAA80E3D721}" sibTransId="{52D8195F-ACDC-4FCC-BE62-3945F89BEE96}"/>
    <dgm:cxn modelId="{F2396F33-4FDF-475D-855C-90976ACF292C}" type="presOf" srcId="{82AF5A38-DE6A-4EB4-A143-844D92007478}" destId="{C5C72422-571F-4E5B-911F-AB1CBBC3B84E}" srcOrd="0" destOrd="0" presId="urn:microsoft.com/office/officeart/2005/8/layout/hierarchy2"/>
    <dgm:cxn modelId="{97804E06-90F6-4E77-B146-4122FE6B853E}" type="presOf" srcId="{B71DA7F9-15AF-483C-B26F-6A49222DC85F}" destId="{5A31AA2B-D0A8-4DBA-81D1-13581BA64AA2}" srcOrd="0" destOrd="0" presId="urn:microsoft.com/office/officeart/2005/8/layout/hierarchy2"/>
    <dgm:cxn modelId="{2D71196D-314A-437B-9231-E825D924C28F}" type="presOf" srcId="{22F68EBE-F5B1-4934-A70E-0F859560CAAA}" destId="{F6C6D7FC-E6A4-4563-84B6-6A05485DA15B}" srcOrd="0" destOrd="0" presId="urn:microsoft.com/office/officeart/2005/8/layout/hierarchy2"/>
    <dgm:cxn modelId="{1B8CABEC-6728-441D-B644-5308C5235283}" type="presOf" srcId="{8194311C-2E8E-419C-A6E1-952FCC4B1EB3}" destId="{E419C568-88A2-4DD0-A077-F9921CE4C9DC}" srcOrd="1" destOrd="0" presId="urn:microsoft.com/office/officeart/2005/8/layout/hierarchy2"/>
    <dgm:cxn modelId="{792E0D11-CA05-4792-A6B1-8F300E7742D4}" type="presOf" srcId="{1C881EE8-FA9C-44FD-8792-7502592958FB}" destId="{701E58DE-F392-42CB-9427-277FEC56578A}" srcOrd="0" destOrd="0" presId="urn:microsoft.com/office/officeart/2005/8/layout/hierarchy2"/>
    <dgm:cxn modelId="{5F633B21-D947-4195-8AB2-26A86B69C57F}" type="presOf" srcId="{C48A9420-2CF4-4C82-A19C-78F29A1C3B01}" destId="{E305BD86-7473-43AE-B9BF-D3EAA0E02346}" srcOrd="0" destOrd="0" presId="urn:microsoft.com/office/officeart/2005/8/layout/hierarchy2"/>
    <dgm:cxn modelId="{040D005B-F841-4829-AC07-0D1CFDABE2C7}" srcId="{82AF5A38-DE6A-4EB4-A143-844D92007478}" destId="{A4328BF8-311B-45E1-A2DE-60E68030A9CC}" srcOrd="2" destOrd="0" parTransId="{22F68EBE-F5B1-4934-A70E-0F859560CAAA}" sibTransId="{FC288EE7-B93B-4AFB-9D7B-0D242982CDEE}"/>
    <dgm:cxn modelId="{7D1F1DBE-F0EF-4B3E-90FA-3AB2D23953F1}" type="presOf" srcId="{22F68EBE-F5B1-4934-A70E-0F859560CAAA}" destId="{6FC61B79-C2B7-4559-9777-F30815B6269C}" srcOrd="1" destOrd="0" presId="urn:microsoft.com/office/officeart/2005/8/layout/hierarchy2"/>
    <dgm:cxn modelId="{0D449F35-AFF9-4D0C-8928-FD40BC3F05F6}" srcId="{82AF5A38-DE6A-4EB4-A143-844D92007478}" destId="{B71DA7F9-15AF-483C-B26F-6A49222DC85F}" srcOrd="0" destOrd="0" parTransId="{E7CBC482-59EB-462D-80C9-AF4441168FE0}" sibTransId="{E4865571-736E-458E-AE93-A4F02D70F136}"/>
    <dgm:cxn modelId="{0ADE5F92-33C7-4949-937F-E12D2CFF36F4}" srcId="{82AF5A38-DE6A-4EB4-A143-844D92007478}" destId="{1C881EE8-FA9C-44FD-8792-7502592958FB}" srcOrd="1" destOrd="0" parTransId="{8194311C-2E8E-419C-A6E1-952FCC4B1EB3}" sibTransId="{D8C17EDA-2122-44A9-A57E-76C61A4DE521}"/>
    <dgm:cxn modelId="{C50F1D3C-2CEF-480C-B13D-6FAFD78833CD}" type="presOf" srcId="{E7CBC482-59EB-462D-80C9-AF4441168FE0}" destId="{9D11BB78-927E-4B7B-8B85-81987FBDC448}" srcOrd="0" destOrd="0" presId="urn:microsoft.com/office/officeart/2005/8/layout/hierarchy2"/>
    <dgm:cxn modelId="{93F5AAE4-F4F9-4E35-9EAD-31CE463AD21C}" type="presOf" srcId="{A4328BF8-311B-45E1-A2DE-60E68030A9CC}" destId="{8491BE08-A675-4F0A-BB73-1EC506224AE7}" srcOrd="0" destOrd="0" presId="urn:microsoft.com/office/officeart/2005/8/layout/hierarchy2"/>
    <dgm:cxn modelId="{D566B9CA-CDD8-488E-B13E-EECA14492443}" type="presOf" srcId="{8194311C-2E8E-419C-A6E1-952FCC4B1EB3}" destId="{0470B1B3-CBC8-4498-8763-91D598014382}" srcOrd="0" destOrd="0" presId="urn:microsoft.com/office/officeart/2005/8/layout/hierarchy2"/>
    <dgm:cxn modelId="{6BCB80E9-3638-4693-BD69-0B5DE46417C5}" type="presParOf" srcId="{E305BD86-7473-43AE-B9BF-D3EAA0E02346}" destId="{E1C63580-9D3B-4682-BE85-4387B616F404}" srcOrd="0" destOrd="0" presId="urn:microsoft.com/office/officeart/2005/8/layout/hierarchy2"/>
    <dgm:cxn modelId="{7373C298-3518-450C-89F4-812B545EE250}" type="presParOf" srcId="{E1C63580-9D3B-4682-BE85-4387B616F404}" destId="{C5C72422-571F-4E5B-911F-AB1CBBC3B84E}" srcOrd="0" destOrd="0" presId="urn:microsoft.com/office/officeart/2005/8/layout/hierarchy2"/>
    <dgm:cxn modelId="{2E7162E7-B9B4-4AC0-821F-F00DAEFC4422}" type="presParOf" srcId="{E1C63580-9D3B-4682-BE85-4387B616F404}" destId="{919BBE4F-D11F-412C-9C36-1C6E449ADB5C}" srcOrd="1" destOrd="0" presId="urn:microsoft.com/office/officeart/2005/8/layout/hierarchy2"/>
    <dgm:cxn modelId="{0B514DD8-6955-4773-B603-83FC1D3A2501}" type="presParOf" srcId="{919BBE4F-D11F-412C-9C36-1C6E449ADB5C}" destId="{9D11BB78-927E-4B7B-8B85-81987FBDC448}" srcOrd="0" destOrd="0" presId="urn:microsoft.com/office/officeart/2005/8/layout/hierarchy2"/>
    <dgm:cxn modelId="{53F33516-5417-4A9B-8288-643C67C5F6DE}" type="presParOf" srcId="{9D11BB78-927E-4B7B-8B85-81987FBDC448}" destId="{8C7BC0B8-F02B-4911-A6F5-C77CD13894F0}" srcOrd="0" destOrd="0" presId="urn:microsoft.com/office/officeart/2005/8/layout/hierarchy2"/>
    <dgm:cxn modelId="{3C5CC3FE-ADC1-4F76-B386-57D92AB596BD}" type="presParOf" srcId="{919BBE4F-D11F-412C-9C36-1C6E449ADB5C}" destId="{BE0F8FF8-BADF-4DE7-965A-AC308E661806}" srcOrd="1" destOrd="0" presId="urn:microsoft.com/office/officeart/2005/8/layout/hierarchy2"/>
    <dgm:cxn modelId="{C031E62C-C7A0-4CAE-8C3E-C227FF39850C}" type="presParOf" srcId="{BE0F8FF8-BADF-4DE7-965A-AC308E661806}" destId="{5A31AA2B-D0A8-4DBA-81D1-13581BA64AA2}" srcOrd="0" destOrd="0" presId="urn:microsoft.com/office/officeart/2005/8/layout/hierarchy2"/>
    <dgm:cxn modelId="{F1EE55B8-5FCD-49A1-B058-1984BA127EFC}" type="presParOf" srcId="{BE0F8FF8-BADF-4DE7-965A-AC308E661806}" destId="{A0156763-DE76-4230-BF85-BDD8F0389CC3}" srcOrd="1" destOrd="0" presId="urn:microsoft.com/office/officeart/2005/8/layout/hierarchy2"/>
    <dgm:cxn modelId="{29DAEB0F-F45D-47BB-BB08-F38330365B02}" type="presParOf" srcId="{919BBE4F-D11F-412C-9C36-1C6E449ADB5C}" destId="{0470B1B3-CBC8-4498-8763-91D598014382}" srcOrd="2" destOrd="0" presId="urn:microsoft.com/office/officeart/2005/8/layout/hierarchy2"/>
    <dgm:cxn modelId="{5326F351-D613-41B6-A066-04E937AA8590}" type="presParOf" srcId="{0470B1B3-CBC8-4498-8763-91D598014382}" destId="{E419C568-88A2-4DD0-A077-F9921CE4C9DC}" srcOrd="0" destOrd="0" presId="urn:microsoft.com/office/officeart/2005/8/layout/hierarchy2"/>
    <dgm:cxn modelId="{EDE6D0CA-7434-4C94-821F-D37EBDE433B0}" type="presParOf" srcId="{919BBE4F-D11F-412C-9C36-1C6E449ADB5C}" destId="{CB18BF78-B785-4407-B397-3ED67DF0DC14}" srcOrd="3" destOrd="0" presId="urn:microsoft.com/office/officeart/2005/8/layout/hierarchy2"/>
    <dgm:cxn modelId="{9B85413A-65CA-4D75-9D72-E2122AE15018}" type="presParOf" srcId="{CB18BF78-B785-4407-B397-3ED67DF0DC14}" destId="{701E58DE-F392-42CB-9427-277FEC56578A}" srcOrd="0" destOrd="0" presId="urn:microsoft.com/office/officeart/2005/8/layout/hierarchy2"/>
    <dgm:cxn modelId="{C9ED2A0A-ED7B-4F28-80E7-E340A6FC0295}" type="presParOf" srcId="{CB18BF78-B785-4407-B397-3ED67DF0DC14}" destId="{E9CFB171-BB30-4E8E-8C88-90657CC548FC}" srcOrd="1" destOrd="0" presId="urn:microsoft.com/office/officeart/2005/8/layout/hierarchy2"/>
    <dgm:cxn modelId="{09744A5D-DC29-4B3F-A50F-B521B108D968}" type="presParOf" srcId="{919BBE4F-D11F-412C-9C36-1C6E449ADB5C}" destId="{F6C6D7FC-E6A4-4563-84B6-6A05485DA15B}" srcOrd="4" destOrd="0" presId="urn:microsoft.com/office/officeart/2005/8/layout/hierarchy2"/>
    <dgm:cxn modelId="{0CFE83A4-8106-4D1F-985A-668C8CACD873}" type="presParOf" srcId="{F6C6D7FC-E6A4-4563-84B6-6A05485DA15B}" destId="{6FC61B79-C2B7-4559-9777-F30815B6269C}" srcOrd="0" destOrd="0" presId="urn:microsoft.com/office/officeart/2005/8/layout/hierarchy2"/>
    <dgm:cxn modelId="{EAA26958-AB13-426A-B38A-B7385B0266D3}" type="presParOf" srcId="{919BBE4F-D11F-412C-9C36-1C6E449ADB5C}" destId="{2051AF08-20C9-409F-81E4-2D13F849A681}" srcOrd="5" destOrd="0" presId="urn:microsoft.com/office/officeart/2005/8/layout/hierarchy2"/>
    <dgm:cxn modelId="{7CA3F2CD-80FD-4DE3-90FF-098B7031B087}" type="presParOf" srcId="{2051AF08-20C9-409F-81E4-2D13F849A681}" destId="{8491BE08-A675-4F0A-BB73-1EC506224AE7}" srcOrd="0" destOrd="0" presId="urn:microsoft.com/office/officeart/2005/8/layout/hierarchy2"/>
    <dgm:cxn modelId="{9AE7F38F-86ED-4B8A-BEFA-8FBE8996EF23}" type="presParOf" srcId="{2051AF08-20C9-409F-81E4-2D13F849A681}" destId="{14965993-75F2-467A-A062-577D32A595DD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48A9420-2CF4-4C82-A19C-78F29A1C3B01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82AF5A38-DE6A-4EB4-A143-844D92007478}">
      <dgm:prSet phldrT="[텍스트]" custT="1"/>
      <dgm:spPr>
        <a:noFill/>
        <a:ln w="28575">
          <a:solidFill>
            <a:schemeClr val="accent3">
              <a:lumMod val="75000"/>
            </a:schemeClr>
          </a:solidFill>
          <a:prstDash val="solid"/>
        </a:ln>
      </dgm:spPr>
      <dgm:t>
        <a:bodyPr/>
        <a:lstStyle/>
        <a:p>
          <a:pPr latinLnBrk="1"/>
          <a:r>
            <a:rPr lang="ko-KR" altLang="en-US" sz="800" dirty="0" smtClean="0">
              <a:solidFill>
                <a:schemeClr val="accent3">
                  <a:lumMod val="50000"/>
                </a:schemeClr>
              </a:solidFill>
            </a:rPr>
            <a:t>에너지절약 설계 검토서 </a:t>
          </a:r>
          <a:endParaRPr lang="ko-KR" altLang="en-US" sz="800" dirty="0">
            <a:solidFill>
              <a:schemeClr val="accent3">
                <a:lumMod val="50000"/>
              </a:schemeClr>
            </a:solidFill>
          </a:endParaRPr>
        </a:p>
      </dgm:t>
    </dgm:pt>
    <dgm:pt modelId="{3C33AF44-D32A-4CB1-A084-7EAA80E3D721}" type="parTrans" cxnId="{9F08CC96-2614-4F2A-8031-E96B9BF84782}">
      <dgm:prSet/>
      <dgm:spPr/>
      <dgm:t>
        <a:bodyPr/>
        <a:lstStyle/>
        <a:p>
          <a:pPr latinLnBrk="1"/>
          <a:endParaRPr lang="ko-KR" altLang="en-US"/>
        </a:p>
      </dgm:t>
    </dgm:pt>
    <dgm:pt modelId="{52D8195F-ACDC-4FCC-BE62-3945F89BEE96}" type="sibTrans" cxnId="{9F08CC96-2614-4F2A-8031-E96B9BF84782}">
      <dgm:prSet/>
      <dgm:spPr/>
      <dgm:t>
        <a:bodyPr/>
        <a:lstStyle/>
        <a:p>
          <a:pPr latinLnBrk="1"/>
          <a:endParaRPr lang="ko-KR" altLang="en-US"/>
        </a:p>
      </dgm:t>
    </dgm:pt>
    <dgm:pt modelId="{B71DA7F9-15AF-483C-B26F-6A49222DC85F}">
      <dgm:prSet phldrT="[텍스트]" custT="1"/>
      <dgm:spPr>
        <a:noFill/>
        <a:ln w="28575">
          <a:solidFill>
            <a:schemeClr val="accent3">
              <a:lumMod val="75000"/>
            </a:schemeClr>
          </a:solidFill>
          <a:prstDash val="solid"/>
        </a:ln>
      </dgm:spPr>
      <dgm:t>
        <a:bodyPr/>
        <a:lstStyle/>
        <a:p>
          <a:pPr latinLnBrk="1"/>
          <a:r>
            <a:rPr lang="ko-KR" altLang="en-US" sz="800" b="0" dirty="0" smtClean="0">
              <a:solidFill>
                <a:schemeClr val="accent3">
                  <a:lumMod val="50000"/>
                </a:schemeClr>
              </a:solidFill>
            </a:rPr>
            <a:t>에너지절약설계기준 의무사항 </a:t>
          </a:r>
          <a:endParaRPr lang="ko-KR" altLang="en-US" sz="800" b="0" dirty="0">
            <a:solidFill>
              <a:schemeClr val="accent3">
                <a:lumMod val="50000"/>
              </a:schemeClr>
            </a:solidFill>
          </a:endParaRPr>
        </a:p>
      </dgm:t>
    </dgm:pt>
    <dgm:pt modelId="{E7CBC482-59EB-462D-80C9-AF4441168FE0}" type="parTrans" cxnId="{0D449F35-AFF9-4D0C-8928-FD40BC3F05F6}">
      <dgm:prSet custT="1"/>
      <dgm:spPr>
        <a:ln>
          <a:solidFill>
            <a:schemeClr val="accent3">
              <a:lumMod val="75000"/>
            </a:schemeClr>
          </a:solidFill>
          <a:prstDash val="sysDash"/>
        </a:ln>
      </dgm:spPr>
      <dgm:t>
        <a:bodyPr/>
        <a:lstStyle/>
        <a:p>
          <a:pPr latinLnBrk="1"/>
          <a:endParaRPr lang="ko-KR" altLang="en-US" sz="100"/>
        </a:p>
      </dgm:t>
    </dgm:pt>
    <dgm:pt modelId="{E4865571-736E-458E-AE93-A4F02D70F136}" type="sibTrans" cxnId="{0D449F35-AFF9-4D0C-8928-FD40BC3F05F6}">
      <dgm:prSet/>
      <dgm:spPr/>
      <dgm:t>
        <a:bodyPr/>
        <a:lstStyle/>
        <a:p>
          <a:pPr latinLnBrk="1"/>
          <a:endParaRPr lang="ko-KR" altLang="en-US"/>
        </a:p>
      </dgm:t>
    </dgm:pt>
    <dgm:pt modelId="{1C881EE8-FA9C-44FD-8792-7502592958FB}">
      <dgm:prSet phldrT="[텍스트]" custT="1"/>
      <dgm:spPr>
        <a:noFill/>
        <a:ln w="28575">
          <a:solidFill>
            <a:schemeClr val="accent3">
              <a:lumMod val="75000"/>
            </a:schemeClr>
          </a:solidFill>
          <a:prstDash val="solid"/>
        </a:ln>
      </dgm:spPr>
      <dgm:t>
        <a:bodyPr/>
        <a:lstStyle/>
        <a:p>
          <a:pPr latinLnBrk="1">
            <a:lnSpc>
              <a:spcPct val="100000"/>
            </a:lnSpc>
          </a:pPr>
          <a:r>
            <a:rPr lang="ko-KR" altLang="en-US" sz="800" b="1" dirty="0" smtClean="0">
              <a:solidFill>
                <a:srgbClr val="C00000"/>
              </a:solidFill>
            </a:rPr>
            <a:t>에너지성능지표</a:t>
          </a:r>
          <a:r>
            <a:rPr lang="en-US" altLang="ko-KR" sz="800" b="1" dirty="0" smtClean="0">
              <a:solidFill>
                <a:srgbClr val="C00000"/>
              </a:solidFill>
            </a:rPr>
            <a:t>(EPI)</a:t>
          </a:r>
          <a:r>
            <a:rPr lang="ko-KR" altLang="en-US" sz="800" b="1" dirty="0" smtClean="0">
              <a:solidFill>
                <a:schemeClr val="accent3">
                  <a:lumMod val="50000"/>
                </a:schemeClr>
              </a:solidFill>
            </a:rPr>
            <a:t>                   </a:t>
          </a:r>
          <a:r>
            <a:rPr lang="ko-KR" altLang="en-US" sz="800" b="1" dirty="0" smtClean="0">
              <a:solidFill>
                <a:schemeClr val="accent2">
                  <a:lumMod val="75000"/>
                </a:schemeClr>
              </a:solidFill>
            </a:rPr>
            <a:t>               </a:t>
          </a:r>
          <a:endParaRPr lang="en-US" altLang="ko-KR" sz="800" b="1" dirty="0" smtClean="0">
            <a:solidFill>
              <a:schemeClr val="accent2">
                <a:lumMod val="75000"/>
              </a:schemeClr>
            </a:solidFill>
          </a:endParaRPr>
        </a:p>
      </dgm:t>
    </dgm:pt>
    <dgm:pt modelId="{8194311C-2E8E-419C-A6E1-952FCC4B1EB3}" type="parTrans" cxnId="{0ADE5F92-33C7-4949-937F-E12D2CFF36F4}">
      <dgm:prSet custT="1"/>
      <dgm:spPr>
        <a:ln>
          <a:solidFill>
            <a:schemeClr val="accent3">
              <a:lumMod val="75000"/>
            </a:schemeClr>
          </a:solidFill>
          <a:prstDash val="sysDash"/>
        </a:ln>
      </dgm:spPr>
      <dgm:t>
        <a:bodyPr/>
        <a:lstStyle/>
        <a:p>
          <a:pPr latinLnBrk="1"/>
          <a:endParaRPr lang="ko-KR" altLang="en-US" sz="100"/>
        </a:p>
      </dgm:t>
    </dgm:pt>
    <dgm:pt modelId="{D8C17EDA-2122-44A9-A57E-76C61A4DE521}" type="sibTrans" cxnId="{0ADE5F92-33C7-4949-937F-E12D2CFF36F4}">
      <dgm:prSet/>
      <dgm:spPr/>
      <dgm:t>
        <a:bodyPr/>
        <a:lstStyle/>
        <a:p>
          <a:pPr latinLnBrk="1"/>
          <a:endParaRPr lang="ko-KR" altLang="en-US"/>
        </a:p>
      </dgm:t>
    </dgm:pt>
    <dgm:pt modelId="{A4328BF8-311B-45E1-A2DE-60E68030A9CC}">
      <dgm:prSet phldrT="[텍스트]" custT="1"/>
      <dgm:spPr>
        <a:noFill/>
        <a:ln w="28575">
          <a:solidFill>
            <a:schemeClr val="accent3">
              <a:lumMod val="75000"/>
            </a:schemeClr>
          </a:solidFill>
          <a:prstDash val="solid"/>
        </a:ln>
      </dgm:spPr>
      <dgm:t>
        <a:bodyPr/>
        <a:lstStyle/>
        <a:p>
          <a:pPr latinLnBrk="1"/>
          <a:r>
            <a:rPr lang="ko-KR" altLang="en-US" sz="800" b="0" dirty="0" smtClean="0">
              <a:solidFill>
                <a:schemeClr val="accent3">
                  <a:lumMod val="50000"/>
                </a:schemeClr>
              </a:solidFill>
            </a:rPr>
            <a:t>에너지소요량 평가서 </a:t>
          </a:r>
          <a:endParaRPr lang="ko-KR" altLang="en-US" sz="800" dirty="0"/>
        </a:p>
      </dgm:t>
    </dgm:pt>
    <dgm:pt modelId="{22F68EBE-F5B1-4934-A70E-0F859560CAAA}" type="parTrans" cxnId="{040D005B-F841-4829-AC07-0D1CFDABE2C7}">
      <dgm:prSet custT="1"/>
      <dgm:spPr>
        <a:ln>
          <a:solidFill>
            <a:schemeClr val="accent3">
              <a:lumMod val="75000"/>
            </a:schemeClr>
          </a:solidFill>
          <a:prstDash val="sysDash"/>
        </a:ln>
      </dgm:spPr>
      <dgm:t>
        <a:bodyPr/>
        <a:lstStyle/>
        <a:p>
          <a:pPr latinLnBrk="1"/>
          <a:endParaRPr lang="ko-KR" altLang="en-US" sz="100"/>
        </a:p>
      </dgm:t>
    </dgm:pt>
    <dgm:pt modelId="{FC288EE7-B93B-4AFB-9D7B-0D242982CDEE}" type="sibTrans" cxnId="{040D005B-F841-4829-AC07-0D1CFDABE2C7}">
      <dgm:prSet/>
      <dgm:spPr/>
      <dgm:t>
        <a:bodyPr/>
        <a:lstStyle/>
        <a:p>
          <a:pPr latinLnBrk="1"/>
          <a:endParaRPr lang="ko-KR" altLang="en-US"/>
        </a:p>
      </dgm:t>
    </dgm:pt>
    <dgm:pt modelId="{E305BD86-7473-43AE-B9BF-D3EAA0E02346}" type="pres">
      <dgm:prSet presAssocID="{C48A9420-2CF4-4C82-A19C-78F29A1C3B01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1C63580-9D3B-4682-BE85-4387B616F404}" type="pres">
      <dgm:prSet presAssocID="{82AF5A38-DE6A-4EB4-A143-844D92007478}" presName="root1" presStyleCnt="0"/>
      <dgm:spPr/>
    </dgm:pt>
    <dgm:pt modelId="{C5C72422-571F-4E5B-911F-AB1CBBC3B84E}" type="pres">
      <dgm:prSet presAssocID="{82AF5A38-DE6A-4EB4-A143-844D92007478}" presName="LevelOneTextNode" presStyleLbl="node0" presStyleIdx="0" presStyleCnt="1" custScaleX="212974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19BBE4F-D11F-412C-9C36-1C6E449ADB5C}" type="pres">
      <dgm:prSet presAssocID="{82AF5A38-DE6A-4EB4-A143-844D92007478}" presName="level2hierChild" presStyleCnt="0"/>
      <dgm:spPr/>
    </dgm:pt>
    <dgm:pt modelId="{9D11BB78-927E-4B7B-8B85-81987FBDC448}" type="pres">
      <dgm:prSet presAssocID="{E7CBC482-59EB-462D-80C9-AF4441168FE0}" presName="conn2-1" presStyleLbl="parChTrans1D2" presStyleIdx="0" presStyleCnt="3"/>
      <dgm:spPr/>
      <dgm:t>
        <a:bodyPr/>
        <a:lstStyle/>
        <a:p>
          <a:pPr latinLnBrk="1"/>
          <a:endParaRPr lang="ko-KR" altLang="en-US"/>
        </a:p>
      </dgm:t>
    </dgm:pt>
    <dgm:pt modelId="{8C7BC0B8-F02B-4911-A6F5-C77CD13894F0}" type="pres">
      <dgm:prSet presAssocID="{E7CBC482-59EB-462D-80C9-AF4441168FE0}" presName="connTx" presStyleLbl="parChTrans1D2" presStyleIdx="0" presStyleCnt="3"/>
      <dgm:spPr/>
      <dgm:t>
        <a:bodyPr/>
        <a:lstStyle/>
        <a:p>
          <a:pPr latinLnBrk="1"/>
          <a:endParaRPr lang="ko-KR" altLang="en-US"/>
        </a:p>
      </dgm:t>
    </dgm:pt>
    <dgm:pt modelId="{BE0F8FF8-BADF-4DE7-965A-AC308E661806}" type="pres">
      <dgm:prSet presAssocID="{B71DA7F9-15AF-483C-B26F-6A49222DC85F}" presName="root2" presStyleCnt="0"/>
      <dgm:spPr/>
    </dgm:pt>
    <dgm:pt modelId="{5A31AA2B-D0A8-4DBA-81D1-13581BA64AA2}" type="pres">
      <dgm:prSet presAssocID="{B71DA7F9-15AF-483C-B26F-6A49222DC85F}" presName="LevelTwoTextNode" presStyleLbl="node2" presStyleIdx="0" presStyleCnt="3" custScaleX="238045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0156763-DE76-4230-BF85-BDD8F0389CC3}" type="pres">
      <dgm:prSet presAssocID="{B71DA7F9-15AF-483C-B26F-6A49222DC85F}" presName="level3hierChild" presStyleCnt="0"/>
      <dgm:spPr/>
    </dgm:pt>
    <dgm:pt modelId="{0470B1B3-CBC8-4498-8763-91D598014382}" type="pres">
      <dgm:prSet presAssocID="{8194311C-2E8E-419C-A6E1-952FCC4B1EB3}" presName="conn2-1" presStyleLbl="parChTrans1D2" presStyleIdx="1" presStyleCnt="3"/>
      <dgm:spPr/>
      <dgm:t>
        <a:bodyPr/>
        <a:lstStyle/>
        <a:p>
          <a:pPr latinLnBrk="1"/>
          <a:endParaRPr lang="ko-KR" altLang="en-US"/>
        </a:p>
      </dgm:t>
    </dgm:pt>
    <dgm:pt modelId="{E419C568-88A2-4DD0-A077-F9921CE4C9DC}" type="pres">
      <dgm:prSet presAssocID="{8194311C-2E8E-419C-A6E1-952FCC4B1EB3}" presName="connTx" presStyleLbl="parChTrans1D2" presStyleIdx="1" presStyleCnt="3"/>
      <dgm:spPr/>
      <dgm:t>
        <a:bodyPr/>
        <a:lstStyle/>
        <a:p>
          <a:pPr latinLnBrk="1"/>
          <a:endParaRPr lang="ko-KR" altLang="en-US"/>
        </a:p>
      </dgm:t>
    </dgm:pt>
    <dgm:pt modelId="{CB18BF78-B785-4407-B397-3ED67DF0DC14}" type="pres">
      <dgm:prSet presAssocID="{1C881EE8-FA9C-44FD-8792-7502592958FB}" presName="root2" presStyleCnt="0"/>
      <dgm:spPr/>
    </dgm:pt>
    <dgm:pt modelId="{701E58DE-F392-42CB-9427-277FEC56578A}" type="pres">
      <dgm:prSet presAssocID="{1C881EE8-FA9C-44FD-8792-7502592958FB}" presName="LevelTwoTextNode" presStyleLbl="node2" presStyleIdx="1" presStyleCnt="3" custScaleX="238045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9CFB171-BB30-4E8E-8C88-90657CC548FC}" type="pres">
      <dgm:prSet presAssocID="{1C881EE8-FA9C-44FD-8792-7502592958FB}" presName="level3hierChild" presStyleCnt="0"/>
      <dgm:spPr/>
    </dgm:pt>
    <dgm:pt modelId="{F6C6D7FC-E6A4-4563-84B6-6A05485DA15B}" type="pres">
      <dgm:prSet presAssocID="{22F68EBE-F5B1-4934-A70E-0F859560CAAA}" presName="conn2-1" presStyleLbl="parChTrans1D2" presStyleIdx="2" presStyleCnt="3"/>
      <dgm:spPr/>
      <dgm:t>
        <a:bodyPr/>
        <a:lstStyle/>
        <a:p>
          <a:pPr latinLnBrk="1"/>
          <a:endParaRPr lang="ko-KR" altLang="en-US"/>
        </a:p>
      </dgm:t>
    </dgm:pt>
    <dgm:pt modelId="{6FC61B79-C2B7-4559-9777-F30815B6269C}" type="pres">
      <dgm:prSet presAssocID="{22F68EBE-F5B1-4934-A70E-0F859560CAAA}" presName="connTx" presStyleLbl="parChTrans1D2" presStyleIdx="2" presStyleCnt="3"/>
      <dgm:spPr/>
      <dgm:t>
        <a:bodyPr/>
        <a:lstStyle/>
        <a:p>
          <a:pPr latinLnBrk="1"/>
          <a:endParaRPr lang="ko-KR" altLang="en-US"/>
        </a:p>
      </dgm:t>
    </dgm:pt>
    <dgm:pt modelId="{2051AF08-20C9-409F-81E4-2D13F849A681}" type="pres">
      <dgm:prSet presAssocID="{A4328BF8-311B-45E1-A2DE-60E68030A9CC}" presName="root2" presStyleCnt="0"/>
      <dgm:spPr/>
    </dgm:pt>
    <dgm:pt modelId="{8491BE08-A675-4F0A-BB73-1EC506224AE7}" type="pres">
      <dgm:prSet presAssocID="{A4328BF8-311B-45E1-A2DE-60E68030A9CC}" presName="LevelTwoTextNode" presStyleLbl="node2" presStyleIdx="2" presStyleCnt="3" custScaleX="238045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4965993-75F2-467A-A062-577D32A595DD}" type="pres">
      <dgm:prSet presAssocID="{A4328BF8-311B-45E1-A2DE-60E68030A9CC}" presName="level3hierChild" presStyleCnt="0"/>
      <dgm:spPr/>
    </dgm:pt>
  </dgm:ptLst>
  <dgm:cxnLst>
    <dgm:cxn modelId="{347C746E-AC39-4643-98E4-4E39D20A7D0A}" type="presOf" srcId="{22F68EBE-F5B1-4934-A70E-0F859560CAAA}" destId="{6FC61B79-C2B7-4559-9777-F30815B6269C}" srcOrd="1" destOrd="0" presId="urn:microsoft.com/office/officeart/2005/8/layout/hierarchy2"/>
    <dgm:cxn modelId="{9F08CC96-2614-4F2A-8031-E96B9BF84782}" srcId="{C48A9420-2CF4-4C82-A19C-78F29A1C3B01}" destId="{82AF5A38-DE6A-4EB4-A143-844D92007478}" srcOrd="0" destOrd="0" parTransId="{3C33AF44-D32A-4CB1-A084-7EAA80E3D721}" sibTransId="{52D8195F-ACDC-4FCC-BE62-3945F89BEE96}"/>
    <dgm:cxn modelId="{F4291016-84F0-411E-8AE6-17FC366F1D42}" type="presOf" srcId="{1C881EE8-FA9C-44FD-8792-7502592958FB}" destId="{701E58DE-F392-42CB-9427-277FEC56578A}" srcOrd="0" destOrd="0" presId="urn:microsoft.com/office/officeart/2005/8/layout/hierarchy2"/>
    <dgm:cxn modelId="{60BD48CF-CA49-4DC5-B18A-E9BF4C9FAA1A}" type="presOf" srcId="{8194311C-2E8E-419C-A6E1-952FCC4B1EB3}" destId="{E419C568-88A2-4DD0-A077-F9921CE4C9DC}" srcOrd="1" destOrd="0" presId="urn:microsoft.com/office/officeart/2005/8/layout/hierarchy2"/>
    <dgm:cxn modelId="{785F360A-45C4-4CC7-AAF5-BD877DC89978}" type="presOf" srcId="{E7CBC482-59EB-462D-80C9-AF4441168FE0}" destId="{9D11BB78-927E-4B7B-8B85-81987FBDC448}" srcOrd="0" destOrd="0" presId="urn:microsoft.com/office/officeart/2005/8/layout/hierarchy2"/>
    <dgm:cxn modelId="{9899E55B-A10E-4761-905F-EF3164C8F0C8}" type="presOf" srcId="{C48A9420-2CF4-4C82-A19C-78F29A1C3B01}" destId="{E305BD86-7473-43AE-B9BF-D3EAA0E02346}" srcOrd="0" destOrd="0" presId="urn:microsoft.com/office/officeart/2005/8/layout/hierarchy2"/>
    <dgm:cxn modelId="{AB813726-5F92-4B89-A1EC-4C2F96B12B78}" type="presOf" srcId="{22F68EBE-F5B1-4934-A70E-0F859560CAAA}" destId="{F6C6D7FC-E6A4-4563-84B6-6A05485DA15B}" srcOrd="0" destOrd="0" presId="urn:microsoft.com/office/officeart/2005/8/layout/hierarchy2"/>
    <dgm:cxn modelId="{040D005B-F841-4829-AC07-0D1CFDABE2C7}" srcId="{82AF5A38-DE6A-4EB4-A143-844D92007478}" destId="{A4328BF8-311B-45E1-A2DE-60E68030A9CC}" srcOrd="2" destOrd="0" parTransId="{22F68EBE-F5B1-4934-A70E-0F859560CAAA}" sibTransId="{FC288EE7-B93B-4AFB-9D7B-0D242982CDEE}"/>
    <dgm:cxn modelId="{6F09C497-1D81-4BCF-825C-AC0F5D87FE1D}" type="presOf" srcId="{A4328BF8-311B-45E1-A2DE-60E68030A9CC}" destId="{8491BE08-A675-4F0A-BB73-1EC506224AE7}" srcOrd="0" destOrd="0" presId="urn:microsoft.com/office/officeart/2005/8/layout/hierarchy2"/>
    <dgm:cxn modelId="{CE23F028-CE56-49FD-BA25-B46ED73C59C2}" type="presOf" srcId="{82AF5A38-DE6A-4EB4-A143-844D92007478}" destId="{C5C72422-571F-4E5B-911F-AB1CBBC3B84E}" srcOrd="0" destOrd="0" presId="urn:microsoft.com/office/officeart/2005/8/layout/hierarchy2"/>
    <dgm:cxn modelId="{0D449F35-AFF9-4D0C-8928-FD40BC3F05F6}" srcId="{82AF5A38-DE6A-4EB4-A143-844D92007478}" destId="{B71DA7F9-15AF-483C-B26F-6A49222DC85F}" srcOrd="0" destOrd="0" parTransId="{E7CBC482-59EB-462D-80C9-AF4441168FE0}" sibTransId="{E4865571-736E-458E-AE93-A4F02D70F136}"/>
    <dgm:cxn modelId="{3689924F-5053-4C81-B455-608B8B979A04}" type="presOf" srcId="{E7CBC482-59EB-462D-80C9-AF4441168FE0}" destId="{8C7BC0B8-F02B-4911-A6F5-C77CD13894F0}" srcOrd="1" destOrd="0" presId="urn:microsoft.com/office/officeart/2005/8/layout/hierarchy2"/>
    <dgm:cxn modelId="{C161F9E1-DD0B-4094-BEB2-EC31AE5122BC}" type="presOf" srcId="{B71DA7F9-15AF-483C-B26F-6A49222DC85F}" destId="{5A31AA2B-D0A8-4DBA-81D1-13581BA64AA2}" srcOrd="0" destOrd="0" presId="urn:microsoft.com/office/officeart/2005/8/layout/hierarchy2"/>
    <dgm:cxn modelId="{0ADE5F92-33C7-4949-937F-E12D2CFF36F4}" srcId="{82AF5A38-DE6A-4EB4-A143-844D92007478}" destId="{1C881EE8-FA9C-44FD-8792-7502592958FB}" srcOrd="1" destOrd="0" parTransId="{8194311C-2E8E-419C-A6E1-952FCC4B1EB3}" sibTransId="{D8C17EDA-2122-44A9-A57E-76C61A4DE521}"/>
    <dgm:cxn modelId="{ABC495E5-B593-460C-B228-AB28314EF5F9}" type="presOf" srcId="{8194311C-2E8E-419C-A6E1-952FCC4B1EB3}" destId="{0470B1B3-CBC8-4498-8763-91D598014382}" srcOrd="0" destOrd="0" presId="urn:microsoft.com/office/officeart/2005/8/layout/hierarchy2"/>
    <dgm:cxn modelId="{0B172AA4-C58E-4DBC-B11D-8A0EA7691637}" type="presParOf" srcId="{E305BD86-7473-43AE-B9BF-D3EAA0E02346}" destId="{E1C63580-9D3B-4682-BE85-4387B616F404}" srcOrd="0" destOrd="0" presId="urn:microsoft.com/office/officeart/2005/8/layout/hierarchy2"/>
    <dgm:cxn modelId="{59295541-EA63-4E3A-9CF8-76DE563F85D4}" type="presParOf" srcId="{E1C63580-9D3B-4682-BE85-4387B616F404}" destId="{C5C72422-571F-4E5B-911F-AB1CBBC3B84E}" srcOrd="0" destOrd="0" presId="urn:microsoft.com/office/officeart/2005/8/layout/hierarchy2"/>
    <dgm:cxn modelId="{BC4D6CBD-B8EC-4D85-8CF1-31D4E1A21B1A}" type="presParOf" srcId="{E1C63580-9D3B-4682-BE85-4387B616F404}" destId="{919BBE4F-D11F-412C-9C36-1C6E449ADB5C}" srcOrd="1" destOrd="0" presId="urn:microsoft.com/office/officeart/2005/8/layout/hierarchy2"/>
    <dgm:cxn modelId="{70C45825-D199-448F-B203-52208BCF0872}" type="presParOf" srcId="{919BBE4F-D11F-412C-9C36-1C6E449ADB5C}" destId="{9D11BB78-927E-4B7B-8B85-81987FBDC448}" srcOrd="0" destOrd="0" presId="urn:microsoft.com/office/officeart/2005/8/layout/hierarchy2"/>
    <dgm:cxn modelId="{AE500FC0-15CF-436A-9378-4EB99DD16003}" type="presParOf" srcId="{9D11BB78-927E-4B7B-8B85-81987FBDC448}" destId="{8C7BC0B8-F02B-4911-A6F5-C77CD13894F0}" srcOrd="0" destOrd="0" presId="urn:microsoft.com/office/officeart/2005/8/layout/hierarchy2"/>
    <dgm:cxn modelId="{F45479C6-1074-46DF-A236-4D1F34BEF4EA}" type="presParOf" srcId="{919BBE4F-D11F-412C-9C36-1C6E449ADB5C}" destId="{BE0F8FF8-BADF-4DE7-965A-AC308E661806}" srcOrd="1" destOrd="0" presId="urn:microsoft.com/office/officeart/2005/8/layout/hierarchy2"/>
    <dgm:cxn modelId="{9362551F-1155-4C1B-B6B7-13B9F250B6B8}" type="presParOf" srcId="{BE0F8FF8-BADF-4DE7-965A-AC308E661806}" destId="{5A31AA2B-D0A8-4DBA-81D1-13581BA64AA2}" srcOrd="0" destOrd="0" presId="urn:microsoft.com/office/officeart/2005/8/layout/hierarchy2"/>
    <dgm:cxn modelId="{652D2CEC-EDC4-4581-9C63-7EA3B8BAB192}" type="presParOf" srcId="{BE0F8FF8-BADF-4DE7-965A-AC308E661806}" destId="{A0156763-DE76-4230-BF85-BDD8F0389CC3}" srcOrd="1" destOrd="0" presId="urn:microsoft.com/office/officeart/2005/8/layout/hierarchy2"/>
    <dgm:cxn modelId="{CA8BF365-5ED8-400A-B334-6B68A93D3CB5}" type="presParOf" srcId="{919BBE4F-D11F-412C-9C36-1C6E449ADB5C}" destId="{0470B1B3-CBC8-4498-8763-91D598014382}" srcOrd="2" destOrd="0" presId="urn:microsoft.com/office/officeart/2005/8/layout/hierarchy2"/>
    <dgm:cxn modelId="{F7BC93F2-F14C-40D6-B0FF-836AD503456B}" type="presParOf" srcId="{0470B1B3-CBC8-4498-8763-91D598014382}" destId="{E419C568-88A2-4DD0-A077-F9921CE4C9DC}" srcOrd="0" destOrd="0" presId="urn:microsoft.com/office/officeart/2005/8/layout/hierarchy2"/>
    <dgm:cxn modelId="{5D6666DA-C8F7-462C-8A7A-DB2E569978A7}" type="presParOf" srcId="{919BBE4F-D11F-412C-9C36-1C6E449ADB5C}" destId="{CB18BF78-B785-4407-B397-3ED67DF0DC14}" srcOrd="3" destOrd="0" presId="urn:microsoft.com/office/officeart/2005/8/layout/hierarchy2"/>
    <dgm:cxn modelId="{C8CD32C7-7CD6-481B-B85A-34380308AB74}" type="presParOf" srcId="{CB18BF78-B785-4407-B397-3ED67DF0DC14}" destId="{701E58DE-F392-42CB-9427-277FEC56578A}" srcOrd="0" destOrd="0" presId="urn:microsoft.com/office/officeart/2005/8/layout/hierarchy2"/>
    <dgm:cxn modelId="{F90E2D57-8267-4BE0-906A-03770210A502}" type="presParOf" srcId="{CB18BF78-B785-4407-B397-3ED67DF0DC14}" destId="{E9CFB171-BB30-4E8E-8C88-90657CC548FC}" srcOrd="1" destOrd="0" presId="urn:microsoft.com/office/officeart/2005/8/layout/hierarchy2"/>
    <dgm:cxn modelId="{840C3232-5075-487A-9B8C-0FE9E2C01378}" type="presParOf" srcId="{919BBE4F-D11F-412C-9C36-1C6E449ADB5C}" destId="{F6C6D7FC-E6A4-4563-84B6-6A05485DA15B}" srcOrd="4" destOrd="0" presId="urn:microsoft.com/office/officeart/2005/8/layout/hierarchy2"/>
    <dgm:cxn modelId="{82B75EB7-A6D8-432D-9613-60047E96441A}" type="presParOf" srcId="{F6C6D7FC-E6A4-4563-84B6-6A05485DA15B}" destId="{6FC61B79-C2B7-4559-9777-F30815B6269C}" srcOrd="0" destOrd="0" presId="urn:microsoft.com/office/officeart/2005/8/layout/hierarchy2"/>
    <dgm:cxn modelId="{CDFB3408-1D47-4B86-B108-1FD732FE9FE5}" type="presParOf" srcId="{919BBE4F-D11F-412C-9C36-1C6E449ADB5C}" destId="{2051AF08-20C9-409F-81E4-2D13F849A681}" srcOrd="5" destOrd="0" presId="urn:microsoft.com/office/officeart/2005/8/layout/hierarchy2"/>
    <dgm:cxn modelId="{3C4DE207-F910-4F6A-B404-A225779E419F}" type="presParOf" srcId="{2051AF08-20C9-409F-81E4-2D13F849A681}" destId="{8491BE08-A675-4F0A-BB73-1EC506224AE7}" srcOrd="0" destOrd="0" presId="urn:microsoft.com/office/officeart/2005/8/layout/hierarchy2"/>
    <dgm:cxn modelId="{0680098E-5DB3-4C0E-ACAC-A3F97856443C}" type="presParOf" srcId="{2051AF08-20C9-409F-81E4-2D13F849A681}" destId="{14965993-75F2-467A-A062-577D32A595DD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48A9420-2CF4-4C82-A19C-78F29A1C3B01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82AF5A38-DE6A-4EB4-A143-844D92007478}">
      <dgm:prSet phldrT="[텍스트]" custT="1"/>
      <dgm:spPr>
        <a:noFill/>
        <a:ln w="28575">
          <a:solidFill>
            <a:schemeClr val="accent3">
              <a:lumMod val="75000"/>
            </a:schemeClr>
          </a:solidFill>
          <a:prstDash val="solid"/>
        </a:ln>
      </dgm:spPr>
      <dgm:t>
        <a:bodyPr/>
        <a:lstStyle/>
        <a:p>
          <a:pPr latinLnBrk="1"/>
          <a:r>
            <a:rPr lang="ko-KR" altLang="en-US" sz="800" dirty="0" smtClean="0">
              <a:solidFill>
                <a:schemeClr val="accent3">
                  <a:lumMod val="50000"/>
                </a:schemeClr>
              </a:solidFill>
            </a:rPr>
            <a:t>에너지절약 설계 검토서 </a:t>
          </a:r>
          <a:endParaRPr lang="ko-KR" altLang="en-US" sz="800" dirty="0">
            <a:solidFill>
              <a:schemeClr val="accent3">
                <a:lumMod val="50000"/>
              </a:schemeClr>
            </a:solidFill>
          </a:endParaRPr>
        </a:p>
      </dgm:t>
    </dgm:pt>
    <dgm:pt modelId="{3C33AF44-D32A-4CB1-A084-7EAA80E3D721}" type="parTrans" cxnId="{9F08CC96-2614-4F2A-8031-E96B9BF84782}">
      <dgm:prSet/>
      <dgm:spPr/>
      <dgm:t>
        <a:bodyPr/>
        <a:lstStyle/>
        <a:p>
          <a:pPr latinLnBrk="1"/>
          <a:endParaRPr lang="ko-KR" altLang="en-US"/>
        </a:p>
      </dgm:t>
    </dgm:pt>
    <dgm:pt modelId="{52D8195F-ACDC-4FCC-BE62-3945F89BEE96}" type="sibTrans" cxnId="{9F08CC96-2614-4F2A-8031-E96B9BF84782}">
      <dgm:prSet/>
      <dgm:spPr/>
      <dgm:t>
        <a:bodyPr/>
        <a:lstStyle/>
        <a:p>
          <a:pPr latinLnBrk="1"/>
          <a:endParaRPr lang="ko-KR" altLang="en-US"/>
        </a:p>
      </dgm:t>
    </dgm:pt>
    <dgm:pt modelId="{B71DA7F9-15AF-483C-B26F-6A49222DC85F}">
      <dgm:prSet phldrT="[텍스트]" custT="1"/>
      <dgm:spPr>
        <a:noFill/>
        <a:ln w="28575">
          <a:solidFill>
            <a:schemeClr val="accent3">
              <a:lumMod val="75000"/>
            </a:schemeClr>
          </a:solidFill>
          <a:prstDash val="solid"/>
        </a:ln>
      </dgm:spPr>
      <dgm:t>
        <a:bodyPr/>
        <a:lstStyle/>
        <a:p>
          <a:pPr latinLnBrk="1"/>
          <a:r>
            <a:rPr lang="ko-KR" altLang="en-US" sz="800" b="0" dirty="0" smtClean="0">
              <a:solidFill>
                <a:schemeClr val="accent3">
                  <a:lumMod val="50000"/>
                </a:schemeClr>
              </a:solidFill>
            </a:rPr>
            <a:t>에너지절약설계기준 의무사항 </a:t>
          </a:r>
          <a:endParaRPr lang="ko-KR" altLang="en-US" sz="800" b="0" dirty="0">
            <a:solidFill>
              <a:schemeClr val="accent3">
                <a:lumMod val="50000"/>
              </a:schemeClr>
            </a:solidFill>
          </a:endParaRPr>
        </a:p>
      </dgm:t>
    </dgm:pt>
    <dgm:pt modelId="{E7CBC482-59EB-462D-80C9-AF4441168FE0}" type="parTrans" cxnId="{0D449F35-AFF9-4D0C-8928-FD40BC3F05F6}">
      <dgm:prSet custT="1"/>
      <dgm:spPr>
        <a:ln>
          <a:solidFill>
            <a:schemeClr val="accent3">
              <a:lumMod val="75000"/>
            </a:schemeClr>
          </a:solidFill>
          <a:prstDash val="sysDash"/>
        </a:ln>
      </dgm:spPr>
      <dgm:t>
        <a:bodyPr/>
        <a:lstStyle/>
        <a:p>
          <a:pPr latinLnBrk="1"/>
          <a:endParaRPr lang="ko-KR" altLang="en-US" sz="100"/>
        </a:p>
      </dgm:t>
    </dgm:pt>
    <dgm:pt modelId="{E4865571-736E-458E-AE93-A4F02D70F136}" type="sibTrans" cxnId="{0D449F35-AFF9-4D0C-8928-FD40BC3F05F6}">
      <dgm:prSet/>
      <dgm:spPr/>
      <dgm:t>
        <a:bodyPr/>
        <a:lstStyle/>
        <a:p>
          <a:pPr latinLnBrk="1"/>
          <a:endParaRPr lang="ko-KR" altLang="en-US"/>
        </a:p>
      </dgm:t>
    </dgm:pt>
    <dgm:pt modelId="{1C881EE8-FA9C-44FD-8792-7502592958FB}">
      <dgm:prSet phldrT="[텍스트]" custT="1"/>
      <dgm:spPr>
        <a:noFill/>
        <a:ln w="28575">
          <a:solidFill>
            <a:schemeClr val="accent3">
              <a:lumMod val="75000"/>
            </a:schemeClr>
          </a:solidFill>
          <a:prstDash val="solid"/>
        </a:ln>
      </dgm:spPr>
      <dgm:t>
        <a:bodyPr/>
        <a:lstStyle/>
        <a:p>
          <a:pPr latinLnBrk="1">
            <a:lnSpc>
              <a:spcPct val="100000"/>
            </a:lnSpc>
          </a:pPr>
          <a:r>
            <a:rPr lang="ko-KR" altLang="en-US" sz="800" b="1" dirty="0" smtClean="0">
              <a:solidFill>
                <a:srgbClr val="C00000"/>
              </a:solidFill>
            </a:rPr>
            <a:t>에너지성능지표</a:t>
          </a:r>
          <a:r>
            <a:rPr lang="en-US" altLang="ko-KR" sz="800" b="1" dirty="0" smtClean="0">
              <a:solidFill>
                <a:srgbClr val="C00000"/>
              </a:solidFill>
            </a:rPr>
            <a:t>(EPI)</a:t>
          </a:r>
          <a:r>
            <a:rPr lang="ko-KR" altLang="en-US" sz="800" b="1" dirty="0" smtClean="0">
              <a:solidFill>
                <a:schemeClr val="accent3">
                  <a:lumMod val="50000"/>
                </a:schemeClr>
              </a:solidFill>
            </a:rPr>
            <a:t>                   </a:t>
          </a:r>
          <a:r>
            <a:rPr lang="ko-KR" altLang="en-US" sz="800" b="1" dirty="0" smtClean="0">
              <a:solidFill>
                <a:schemeClr val="accent2">
                  <a:lumMod val="75000"/>
                </a:schemeClr>
              </a:solidFill>
            </a:rPr>
            <a:t>               </a:t>
          </a:r>
          <a:endParaRPr lang="en-US" altLang="ko-KR" sz="800" b="1" dirty="0" smtClean="0">
            <a:solidFill>
              <a:schemeClr val="accent2">
                <a:lumMod val="75000"/>
              </a:schemeClr>
            </a:solidFill>
          </a:endParaRPr>
        </a:p>
      </dgm:t>
    </dgm:pt>
    <dgm:pt modelId="{8194311C-2E8E-419C-A6E1-952FCC4B1EB3}" type="parTrans" cxnId="{0ADE5F92-33C7-4949-937F-E12D2CFF36F4}">
      <dgm:prSet custT="1"/>
      <dgm:spPr>
        <a:ln>
          <a:solidFill>
            <a:schemeClr val="accent3">
              <a:lumMod val="75000"/>
            </a:schemeClr>
          </a:solidFill>
          <a:prstDash val="sysDash"/>
        </a:ln>
      </dgm:spPr>
      <dgm:t>
        <a:bodyPr/>
        <a:lstStyle/>
        <a:p>
          <a:pPr latinLnBrk="1"/>
          <a:endParaRPr lang="ko-KR" altLang="en-US" sz="100"/>
        </a:p>
      </dgm:t>
    </dgm:pt>
    <dgm:pt modelId="{D8C17EDA-2122-44A9-A57E-76C61A4DE521}" type="sibTrans" cxnId="{0ADE5F92-33C7-4949-937F-E12D2CFF36F4}">
      <dgm:prSet/>
      <dgm:spPr/>
      <dgm:t>
        <a:bodyPr/>
        <a:lstStyle/>
        <a:p>
          <a:pPr latinLnBrk="1"/>
          <a:endParaRPr lang="ko-KR" altLang="en-US"/>
        </a:p>
      </dgm:t>
    </dgm:pt>
    <dgm:pt modelId="{A4328BF8-311B-45E1-A2DE-60E68030A9CC}">
      <dgm:prSet phldrT="[텍스트]" custT="1"/>
      <dgm:spPr>
        <a:noFill/>
        <a:ln w="28575">
          <a:solidFill>
            <a:schemeClr val="accent3">
              <a:lumMod val="75000"/>
            </a:schemeClr>
          </a:solidFill>
          <a:prstDash val="solid"/>
        </a:ln>
      </dgm:spPr>
      <dgm:t>
        <a:bodyPr/>
        <a:lstStyle/>
        <a:p>
          <a:pPr latinLnBrk="1"/>
          <a:r>
            <a:rPr lang="ko-KR" altLang="en-US" sz="800" b="0" dirty="0" smtClean="0">
              <a:solidFill>
                <a:schemeClr val="accent3">
                  <a:lumMod val="50000"/>
                </a:schemeClr>
              </a:solidFill>
            </a:rPr>
            <a:t>에너지소요량 평가서 </a:t>
          </a:r>
          <a:endParaRPr lang="ko-KR" altLang="en-US" sz="800" dirty="0"/>
        </a:p>
      </dgm:t>
    </dgm:pt>
    <dgm:pt modelId="{22F68EBE-F5B1-4934-A70E-0F859560CAAA}" type="parTrans" cxnId="{040D005B-F841-4829-AC07-0D1CFDABE2C7}">
      <dgm:prSet custT="1"/>
      <dgm:spPr>
        <a:ln>
          <a:solidFill>
            <a:schemeClr val="accent3">
              <a:lumMod val="75000"/>
            </a:schemeClr>
          </a:solidFill>
          <a:prstDash val="sysDash"/>
        </a:ln>
      </dgm:spPr>
      <dgm:t>
        <a:bodyPr/>
        <a:lstStyle/>
        <a:p>
          <a:pPr latinLnBrk="1"/>
          <a:endParaRPr lang="ko-KR" altLang="en-US" sz="100"/>
        </a:p>
      </dgm:t>
    </dgm:pt>
    <dgm:pt modelId="{FC288EE7-B93B-4AFB-9D7B-0D242982CDEE}" type="sibTrans" cxnId="{040D005B-F841-4829-AC07-0D1CFDABE2C7}">
      <dgm:prSet/>
      <dgm:spPr/>
      <dgm:t>
        <a:bodyPr/>
        <a:lstStyle/>
        <a:p>
          <a:pPr latinLnBrk="1"/>
          <a:endParaRPr lang="ko-KR" altLang="en-US"/>
        </a:p>
      </dgm:t>
    </dgm:pt>
    <dgm:pt modelId="{E305BD86-7473-43AE-B9BF-D3EAA0E02346}" type="pres">
      <dgm:prSet presAssocID="{C48A9420-2CF4-4C82-A19C-78F29A1C3B01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1C63580-9D3B-4682-BE85-4387B616F404}" type="pres">
      <dgm:prSet presAssocID="{82AF5A38-DE6A-4EB4-A143-844D92007478}" presName="root1" presStyleCnt="0"/>
      <dgm:spPr/>
    </dgm:pt>
    <dgm:pt modelId="{C5C72422-571F-4E5B-911F-AB1CBBC3B84E}" type="pres">
      <dgm:prSet presAssocID="{82AF5A38-DE6A-4EB4-A143-844D92007478}" presName="LevelOneTextNode" presStyleLbl="node0" presStyleIdx="0" presStyleCnt="1" custScaleX="212974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19BBE4F-D11F-412C-9C36-1C6E449ADB5C}" type="pres">
      <dgm:prSet presAssocID="{82AF5A38-DE6A-4EB4-A143-844D92007478}" presName="level2hierChild" presStyleCnt="0"/>
      <dgm:spPr/>
    </dgm:pt>
    <dgm:pt modelId="{9D11BB78-927E-4B7B-8B85-81987FBDC448}" type="pres">
      <dgm:prSet presAssocID="{E7CBC482-59EB-462D-80C9-AF4441168FE0}" presName="conn2-1" presStyleLbl="parChTrans1D2" presStyleIdx="0" presStyleCnt="3"/>
      <dgm:spPr/>
      <dgm:t>
        <a:bodyPr/>
        <a:lstStyle/>
        <a:p>
          <a:pPr latinLnBrk="1"/>
          <a:endParaRPr lang="ko-KR" altLang="en-US"/>
        </a:p>
      </dgm:t>
    </dgm:pt>
    <dgm:pt modelId="{8C7BC0B8-F02B-4911-A6F5-C77CD13894F0}" type="pres">
      <dgm:prSet presAssocID="{E7CBC482-59EB-462D-80C9-AF4441168FE0}" presName="connTx" presStyleLbl="parChTrans1D2" presStyleIdx="0" presStyleCnt="3"/>
      <dgm:spPr/>
      <dgm:t>
        <a:bodyPr/>
        <a:lstStyle/>
        <a:p>
          <a:pPr latinLnBrk="1"/>
          <a:endParaRPr lang="ko-KR" altLang="en-US"/>
        </a:p>
      </dgm:t>
    </dgm:pt>
    <dgm:pt modelId="{BE0F8FF8-BADF-4DE7-965A-AC308E661806}" type="pres">
      <dgm:prSet presAssocID="{B71DA7F9-15AF-483C-B26F-6A49222DC85F}" presName="root2" presStyleCnt="0"/>
      <dgm:spPr/>
    </dgm:pt>
    <dgm:pt modelId="{5A31AA2B-D0A8-4DBA-81D1-13581BA64AA2}" type="pres">
      <dgm:prSet presAssocID="{B71DA7F9-15AF-483C-B26F-6A49222DC85F}" presName="LevelTwoTextNode" presStyleLbl="node2" presStyleIdx="0" presStyleCnt="3" custScaleX="238045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0156763-DE76-4230-BF85-BDD8F0389CC3}" type="pres">
      <dgm:prSet presAssocID="{B71DA7F9-15AF-483C-B26F-6A49222DC85F}" presName="level3hierChild" presStyleCnt="0"/>
      <dgm:spPr/>
    </dgm:pt>
    <dgm:pt modelId="{0470B1B3-CBC8-4498-8763-91D598014382}" type="pres">
      <dgm:prSet presAssocID="{8194311C-2E8E-419C-A6E1-952FCC4B1EB3}" presName="conn2-1" presStyleLbl="parChTrans1D2" presStyleIdx="1" presStyleCnt="3"/>
      <dgm:spPr/>
      <dgm:t>
        <a:bodyPr/>
        <a:lstStyle/>
        <a:p>
          <a:pPr latinLnBrk="1"/>
          <a:endParaRPr lang="ko-KR" altLang="en-US"/>
        </a:p>
      </dgm:t>
    </dgm:pt>
    <dgm:pt modelId="{E419C568-88A2-4DD0-A077-F9921CE4C9DC}" type="pres">
      <dgm:prSet presAssocID="{8194311C-2E8E-419C-A6E1-952FCC4B1EB3}" presName="connTx" presStyleLbl="parChTrans1D2" presStyleIdx="1" presStyleCnt="3"/>
      <dgm:spPr/>
      <dgm:t>
        <a:bodyPr/>
        <a:lstStyle/>
        <a:p>
          <a:pPr latinLnBrk="1"/>
          <a:endParaRPr lang="ko-KR" altLang="en-US"/>
        </a:p>
      </dgm:t>
    </dgm:pt>
    <dgm:pt modelId="{CB18BF78-B785-4407-B397-3ED67DF0DC14}" type="pres">
      <dgm:prSet presAssocID="{1C881EE8-FA9C-44FD-8792-7502592958FB}" presName="root2" presStyleCnt="0"/>
      <dgm:spPr/>
    </dgm:pt>
    <dgm:pt modelId="{701E58DE-F392-42CB-9427-277FEC56578A}" type="pres">
      <dgm:prSet presAssocID="{1C881EE8-FA9C-44FD-8792-7502592958FB}" presName="LevelTwoTextNode" presStyleLbl="node2" presStyleIdx="1" presStyleCnt="3" custScaleX="238045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9CFB171-BB30-4E8E-8C88-90657CC548FC}" type="pres">
      <dgm:prSet presAssocID="{1C881EE8-FA9C-44FD-8792-7502592958FB}" presName="level3hierChild" presStyleCnt="0"/>
      <dgm:spPr/>
    </dgm:pt>
    <dgm:pt modelId="{F6C6D7FC-E6A4-4563-84B6-6A05485DA15B}" type="pres">
      <dgm:prSet presAssocID="{22F68EBE-F5B1-4934-A70E-0F859560CAAA}" presName="conn2-1" presStyleLbl="parChTrans1D2" presStyleIdx="2" presStyleCnt="3"/>
      <dgm:spPr/>
      <dgm:t>
        <a:bodyPr/>
        <a:lstStyle/>
        <a:p>
          <a:pPr latinLnBrk="1"/>
          <a:endParaRPr lang="ko-KR" altLang="en-US"/>
        </a:p>
      </dgm:t>
    </dgm:pt>
    <dgm:pt modelId="{6FC61B79-C2B7-4559-9777-F30815B6269C}" type="pres">
      <dgm:prSet presAssocID="{22F68EBE-F5B1-4934-A70E-0F859560CAAA}" presName="connTx" presStyleLbl="parChTrans1D2" presStyleIdx="2" presStyleCnt="3"/>
      <dgm:spPr/>
      <dgm:t>
        <a:bodyPr/>
        <a:lstStyle/>
        <a:p>
          <a:pPr latinLnBrk="1"/>
          <a:endParaRPr lang="ko-KR" altLang="en-US"/>
        </a:p>
      </dgm:t>
    </dgm:pt>
    <dgm:pt modelId="{2051AF08-20C9-409F-81E4-2D13F849A681}" type="pres">
      <dgm:prSet presAssocID="{A4328BF8-311B-45E1-A2DE-60E68030A9CC}" presName="root2" presStyleCnt="0"/>
      <dgm:spPr/>
    </dgm:pt>
    <dgm:pt modelId="{8491BE08-A675-4F0A-BB73-1EC506224AE7}" type="pres">
      <dgm:prSet presAssocID="{A4328BF8-311B-45E1-A2DE-60E68030A9CC}" presName="LevelTwoTextNode" presStyleLbl="node2" presStyleIdx="2" presStyleCnt="3" custScaleX="238045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4965993-75F2-467A-A062-577D32A595DD}" type="pres">
      <dgm:prSet presAssocID="{A4328BF8-311B-45E1-A2DE-60E68030A9CC}" presName="level3hierChild" presStyleCnt="0"/>
      <dgm:spPr/>
    </dgm:pt>
  </dgm:ptLst>
  <dgm:cxnLst>
    <dgm:cxn modelId="{A04A01CC-9748-4199-9314-314257A9409C}" type="presOf" srcId="{B71DA7F9-15AF-483C-B26F-6A49222DC85F}" destId="{5A31AA2B-D0A8-4DBA-81D1-13581BA64AA2}" srcOrd="0" destOrd="0" presId="urn:microsoft.com/office/officeart/2005/8/layout/hierarchy2"/>
    <dgm:cxn modelId="{26DEBF2D-E394-4A53-8644-59D48197A695}" type="presOf" srcId="{82AF5A38-DE6A-4EB4-A143-844D92007478}" destId="{C5C72422-571F-4E5B-911F-AB1CBBC3B84E}" srcOrd="0" destOrd="0" presId="urn:microsoft.com/office/officeart/2005/8/layout/hierarchy2"/>
    <dgm:cxn modelId="{0D449F35-AFF9-4D0C-8928-FD40BC3F05F6}" srcId="{82AF5A38-DE6A-4EB4-A143-844D92007478}" destId="{B71DA7F9-15AF-483C-B26F-6A49222DC85F}" srcOrd="0" destOrd="0" parTransId="{E7CBC482-59EB-462D-80C9-AF4441168FE0}" sibTransId="{E4865571-736E-458E-AE93-A4F02D70F136}"/>
    <dgm:cxn modelId="{5CF89A29-6408-433A-B9B3-FAEF77C701D0}" type="presOf" srcId="{C48A9420-2CF4-4C82-A19C-78F29A1C3B01}" destId="{E305BD86-7473-43AE-B9BF-D3EAA0E02346}" srcOrd="0" destOrd="0" presId="urn:microsoft.com/office/officeart/2005/8/layout/hierarchy2"/>
    <dgm:cxn modelId="{30F97987-71F5-43C1-B057-7C04D7F8BE8E}" type="presOf" srcId="{A4328BF8-311B-45E1-A2DE-60E68030A9CC}" destId="{8491BE08-A675-4F0A-BB73-1EC506224AE7}" srcOrd="0" destOrd="0" presId="urn:microsoft.com/office/officeart/2005/8/layout/hierarchy2"/>
    <dgm:cxn modelId="{0ADE5F92-33C7-4949-937F-E12D2CFF36F4}" srcId="{82AF5A38-DE6A-4EB4-A143-844D92007478}" destId="{1C881EE8-FA9C-44FD-8792-7502592958FB}" srcOrd="1" destOrd="0" parTransId="{8194311C-2E8E-419C-A6E1-952FCC4B1EB3}" sibTransId="{D8C17EDA-2122-44A9-A57E-76C61A4DE521}"/>
    <dgm:cxn modelId="{D9B84809-1A47-4136-8269-2A5A56B891FA}" type="presOf" srcId="{8194311C-2E8E-419C-A6E1-952FCC4B1EB3}" destId="{E419C568-88A2-4DD0-A077-F9921CE4C9DC}" srcOrd="1" destOrd="0" presId="urn:microsoft.com/office/officeart/2005/8/layout/hierarchy2"/>
    <dgm:cxn modelId="{9F08CC96-2614-4F2A-8031-E96B9BF84782}" srcId="{C48A9420-2CF4-4C82-A19C-78F29A1C3B01}" destId="{82AF5A38-DE6A-4EB4-A143-844D92007478}" srcOrd="0" destOrd="0" parTransId="{3C33AF44-D32A-4CB1-A084-7EAA80E3D721}" sibTransId="{52D8195F-ACDC-4FCC-BE62-3945F89BEE96}"/>
    <dgm:cxn modelId="{040D005B-F841-4829-AC07-0D1CFDABE2C7}" srcId="{82AF5A38-DE6A-4EB4-A143-844D92007478}" destId="{A4328BF8-311B-45E1-A2DE-60E68030A9CC}" srcOrd="2" destOrd="0" parTransId="{22F68EBE-F5B1-4934-A70E-0F859560CAAA}" sibTransId="{FC288EE7-B93B-4AFB-9D7B-0D242982CDEE}"/>
    <dgm:cxn modelId="{3046F191-1B2B-4E37-BA30-4BCF61C96C6C}" type="presOf" srcId="{8194311C-2E8E-419C-A6E1-952FCC4B1EB3}" destId="{0470B1B3-CBC8-4498-8763-91D598014382}" srcOrd="0" destOrd="0" presId="urn:microsoft.com/office/officeart/2005/8/layout/hierarchy2"/>
    <dgm:cxn modelId="{50DC88CD-2106-468E-A7BC-569E59928C53}" type="presOf" srcId="{E7CBC482-59EB-462D-80C9-AF4441168FE0}" destId="{9D11BB78-927E-4B7B-8B85-81987FBDC448}" srcOrd="0" destOrd="0" presId="urn:microsoft.com/office/officeart/2005/8/layout/hierarchy2"/>
    <dgm:cxn modelId="{EEE4ECCE-C79E-42E5-ABC1-25FE0B0BB05A}" type="presOf" srcId="{E7CBC482-59EB-462D-80C9-AF4441168FE0}" destId="{8C7BC0B8-F02B-4911-A6F5-C77CD13894F0}" srcOrd="1" destOrd="0" presId="urn:microsoft.com/office/officeart/2005/8/layout/hierarchy2"/>
    <dgm:cxn modelId="{D7B11537-D029-4DF4-9069-0AF5B73E9F54}" type="presOf" srcId="{22F68EBE-F5B1-4934-A70E-0F859560CAAA}" destId="{F6C6D7FC-E6A4-4563-84B6-6A05485DA15B}" srcOrd="0" destOrd="0" presId="urn:microsoft.com/office/officeart/2005/8/layout/hierarchy2"/>
    <dgm:cxn modelId="{71C897DC-17AE-43F0-8A70-430A8DC2F020}" type="presOf" srcId="{22F68EBE-F5B1-4934-A70E-0F859560CAAA}" destId="{6FC61B79-C2B7-4559-9777-F30815B6269C}" srcOrd="1" destOrd="0" presId="urn:microsoft.com/office/officeart/2005/8/layout/hierarchy2"/>
    <dgm:cxn modelId="{9B779D27-3ED5-4045-A913-1CAE5E6C080A}" type="presOf" srcId="{1C881EE8-FA9C-44FD-8792-7502592958FB}" destId="{701E58DE-F392-42CB-9427-277FEC56578A}" srcOrd="0" destOrd="0" presId="urn:microsoft.com/office/officeart/2005/8/layout/hierarchy2"/>
    <dgm:cxn modelId="{AF5CB629-C959-4F1E-BD1E-61C82F32A05A}" type="presParOf" srcId="{E305BD86-7473-43AE-B9BF-D3EAA0E02346}" destId="{E1C63580-9D3B-4682-BE85-4387B616F404}" srcOrd="0" destOrd="0" presId="urn:microsoft.com/office/officeart/2005/8/layout/hierarchy2"/>
    <dgm:cxn modelId="{28EA8F84-2136-4526-AC8D-CFD5D18E0783}" type="presParOf" srcId="{E1C63580-9D3B-4682-BE85-4387B616F404}" destId="{C5C72422-571F-4E5B-911F-AB1CBBC3B84E}" srcOrd="0" destOrd="0" presId="urn:microsoft.com/office/officeart/2005/8/layout/hierarchy2"/>
    <dgm:cxn modelId="{C015F8A7-D24E-4C81-8A3D-2191F924F1F2}" type="presParOf" srcId="{E1C63580-9D3B-4682-BE85-4387B616F404}" destId="{919BBE4F-D11F-412C-9C36-1C6E449ADB5C}" srcOrd="1" destOrd="0" presId="urn:microsoft.com/office/officeart/2005/8/layout/hierarchy2"/>
    <dgm:cxn modelId="{18474310-2A81-407C-97BB-E7BD07BA344B}" type="presParOf" srcId="{919BBE4F-D11F-412C-9C36-1C6E449ADB5C}" destId="{9D11BB78-927E-4B7B-8B85-81987FBDC448}" srcOrd="0" destOrd="0" presId="urn:microsoft.com/office/officeart/2005/8/layout/hierarchy2"/>
    <dgm:cxn modelId="{7E256F6E-80B0-42DD-9A8D-6B51F288CC8D}" type="presParOf" srcId="{9D11BB78-927E-4B7B-8B85-81987FBDC448}" destId="{8C7BC0B8-F02B-4911-A6F5-C77CD13894F0}" srcOrd="0" destOrd="0" presId="urn:microsoft.com/office/officeart/2005/8/layout/hierarchy2"/>
    <dgm:cxn modelId="{71ACDFF9-F087-476B-8981-9AAC3E0AE762}" type="presParOf" srcId="{919BBE4F-D11F-412C-9C36-1C6E449ADB5C}" destId="{BE0F8FF8-BADF-4DE7-965A-AC308E661806}" srcOrd="1" destOrd="0" presId="urn:microsoft.com/office/officeart/2005/8/layout/hierarchy2"/>
    <dgm:cxn modelId="{DFFA0276-0512-4122-B19B-2E84317D67C6}" type="presParOf" srcId="{BE0F8FF8-BADF-4DE7-965A-AC308E661806}" destId="{5A31AA2B-D0A8-4DBA-81D1-13581BA64AA2}" srcOrd="0" destOrd="0" presId="urn:microsoft.com/office/officeart/2005/8/layout/hierarchy2"/>
    <dgm:cxn modelId="{A5905DB3-0536-47C9-8614-30F8DB2ACA47}" type="presParOf" srcId="{BE0F8FF8-BADF-4DE7-965A-AC308E661806}" destId="{A0156763-DE76-4230-BF85-BDD8F0389CC3}" srcOrd="1" destOrd="0" presId="urn:microsoft.com/office/officeart/2005/8/layout/hierarchy2"/>
    <dgm:cxn modelId="{855A29C4-D5C2-408C-8728-6D0BB99A3720}" type="presParOf" srcId="{919BBE4F-D11F-412C-9C36-1C6E449ADB5C}" destId="{0470B1B3-CBC8-4498-8763-91D598014382}" srcOrd="2" destOrd="0" presId="urn:microsoft.com/office/officeart/2005/8/layout/hierarchy2"/>
    <dgm:cxn modelId="{23168F7A-A4B8-47DF-B042-F8B61AC324E0}" type="presParOf" srcId="{0470B1B3-CBC8-4498-8763-91D598014382}" destId="{E419C568-88A2-4DD0-A077-F9921CE4C9DC}" srcOrd="0" destOrd="0" presId="urn:microsoft.com/office/officeart/2005/8/layout/hierarchy2"/>
    <dgm:cxn modelId="{BD2F26DA-530C-42BF-92F9-EBD864E7776F}" type="presParOf" srcId="{919BBE4F-D11F-412C-9C36-1C6E449ADB5C}" destId="{CB18BF78-B785-4407-B397-3ED67DF0DC14}" srcOrd="3" destOrd="0" presId="urn:microsoft.com/office/officeart/2005/8/layout/hierarchy2"/>
    <dgm:cxn modelId="{E4A39610-81CB-4E7D-B44A-53034C32FE07}" type="presParOf" srcId="{CB18BF78-B785-4407-B397-3ED67DF0DC14}" destId="{701E58DE-F392-42CB-9427-277FEC56578A}" srcOrd="0" destOrd="0" presId="urn:microsoft.com/office/officeart/2005/8/layout/hierarchy2"/>
    <dgm:cxn modelId="{5634D4D7-F65D-4F8B-AEAD-6F3612AC2F17}" type="presParOf" srcId="{CB18BF78-B785-4407-B397-3ED67DF0DC14}" destId="{E9CFB171-BB30-4E8E-8C88-90657CC548FC}" srcOrd="1" destOrd="0" presId="urn:microsoft.com/office/officeart/2005/8/layout/hierarchy2"/>
    <dgm:cxn modelId="{6910499B-C599-4DE5-A4B1-B40ED46E4482}" type="presParOf" srcId="{919BBE4F-D11F-412C-9C36-1C6E449ADB5C}" destId="{F6C6D7FC-E6A4-4563-84B6-6A05485DA15B}" srcOrd="4" destOrd="0" presId="urn:microsoft.com/office/officeart/2005/8/layout/hierarchy2"/>
    <dgm:cxn modelId="{9EF3D159-8FAE-4997-849B-483FF4D8947F}" type="presParOf" srcId="{F6C6D7FC-E6A4-4563-84B6-6A05485DA15B}" destId="{6FC61B79-C2B7-4559-9777-F30815B6269C}" srcOrd="0" destOrd="0" presId="urn:microsoft.com/office/officeart/2005/8/layout/hierarchy2"/>
    <dgm:cxn modelId="{1184BB62-F8F4-47E3-8049-B658753DF3E3}" type="presParOf" srcId="{919BBE4F-D11F-412C-9C36-1C6E449ADB5C}" destId="{2051AF08-20C9-409F-81E4-2D13F849A681}" srcOrd="5" destOrd="0" presId="urn:microsoft.com/office/officeart/2005/8/layout/hierarchy2"/>
    <dgm:cxn modelId="{53B934C7-10D1-4740-9AB3-30698E84758D}" type="presParOf" srcId="{2051AF08-20C9-409F-81E4-2D13F849A681}" destId="{8491BE08-A675-4F0A-BB73-1EC506224AE7}" srcOrd="0" destOrd="0" presId="urn:microsoft.com/office/officeart/2005/8/layout/hierarchy2"/>
    <dgm:cxn modelId="{6C677382-E5CA-4ADC-8FE9-11A28B75016E}" type="presParOf" srcId="{2051AF08-20C9-409F-81E4-2D13F849A681}" destId="{14965993-75F2-467A-A062-577D32A595DD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48A9420-2CF4-4C82-A19C-78F29A1C3B01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82AF5A38-DE6A-4EB4-A143-844D92007478}">
      <dgm:prSet phldrT="[텍스트]" custT="1"/>
      <dgm:spPr>
        <a:noFill/>
        <a:ln w="28575">
          <a:solidFill>
            <a:schemeClr val="accent3">
              <a:lumMod val="75000"/>
            </a:schemeClr>
          </a:solidFill>
          <a:prstDash val="solid"/>
        </a:ln>
      </dgm:spPr>
      <dgm:t>
        <a:bodyPr/>
        <a:lstStyle/>
        <a:p>
          <a:pPr latinLnBrk="1"/>
          <a:r>
            <a:rPr lang="ko-KR" altLang="en-US" sz="800" dirty="0" smtClean="0">
              <a:solidFill>
                <a:schemeClr val="accent3">
                  <a:lumMod val="50000"/>
                </a:schemeClr>
              </a:solidFill>
            </a:rPr>
            <a:t>에너지절약 설계 검토서 </a:t>
          </a:r>
          <a:endParaRPr lang="ko-KR" altLang="en-US" sz="800" dirty="0">
            <a:solidFill>
              <a:schemeClr val="accent3">
                <a:lumMod val="50000"/>
              </a:schemeClr>
            </a:solidFill>
          </a:endParaRPr>
        </a:p>
      </dgm:t>
    </dgm:pt>
    <dgm:pt modelId="{3C33AF44-D32A-4CB1-A084-7EAA80E3D721}" type="parTrans" cxnId="{9F08CC96-2614-4F2A-8031-E96B9BF84782}">
      <dgm:prSet/>
      <dgm:spPr/>
      <dgm:t>
        <a:bodyPr/>
        <a:lstStyle/>
        <a:p>
          <a:pPr latinLnBrk="1"/>
          <a:endParaRPr lang="ko-KR" altLang="en-US"/>
        </a:p>
      </dgm:t>
    </dgm:pt>
    <dgm:pt modelId="{52D8195F-ACDC-4FCC-BE62-3945F89BEE96}" type="sibTrans" cxnId="{9F08CC96-2614-4F2A-8031-E96B9BF84782}">
      <dgm:prSet/>
      <dgm:spPr/>
      <dgm:t>
        <a:bodyPr/>
        <a:lstStyle/>
        <a:p>
          <a:pPr latinLnBrk="1"/>
          <a:endParaRPr lang="ko-KR" altLang="en-US"/>
        </a:p>
      </dgm:t>
    </dgm:pt>
    <dgm:pt modelId="{B71DA7F9-15AF-483C-B26F-6A49222DC85F}">
      <dgm:prSet phldrT="[텍스트]" custT="1"/>
      <dgm:spPr>
        <a:noFill/>
        <a:ln w="28575">
          <a:solidFill>
            <a:schemeClr val="accent3">
              <a:lumMod val="75000"/>
            </a:schemeClr>
          </a:solidFill>
          <a:prstDash val="solid"/>
        </a:ln>
      </dgm:spPr>
      <dgm:t>
        <a:bodyPr/>
        <a:lstStyle/>
        <a:p>
          <a:pPr latinLnBrk="1"/>
          <a:r>
            <a:rPr lang="ko-KR" altLang="en-US" sz="800" b="0" dirty="0" smtClean="0">
              <a:solidFill>
                <a:schemeClr val="accent3">
                  <a:lumMod val="50000"/>
                </a:schemeClr>
              </a:solidFill>
            </a:rPr>
            <a:t>에너지절약설계기준 의무사항 </a:t>
          </a:r>
          <a:endParaRPr lang="ko-KR" altLang="en-US" sz="800" b="0" dirty="0">
            <a:solidFill>
              <a:schemeClr val="accent3">
                <a:lumMod val="50000"/>
              </a:schemeClr>
            </a:solidFill>
          </a:endParaRPr>
        </a:p>
      </dgm:t>
    </dgm:pt>
    <dgm:pt modelId="{E7CBC482-59EB-462D-80C9-AF4441168FE0}" type="parTrans" cxnId="{0D449F35-AFF9-4D0C-8928-FD40BC3F05F6}">
      <dgm:prSet custT="1"/>
      <dgm:spPr>
        <a:ln>
          <a:solidFill>
            <a:schemeClr val="accent3">
              <a:lumMod val="75000"/>
            </a:schemeClr>
          </a:solidFill>
          <a:prstDash val="sysDash"/>
        </a:ln>
      </dgm:spPr>
      <dgm:t>
        <a:bodyPr/>
        <a:lstStyle/>
        <a:p>
          <a:pPr latinLnBrk="1"/>
          <a:endParaRPr lang="ko-KR" altLang="en-US" sz="100"/>
        </a:p>
      </dgm:t>
    </dgm:pt>
    <dgm:pt modelId="{E4865571-736E-458E-AE93-A4F02D70F136}" type="sibTrans" cxnId="{0D449F35-AFF9-4D0C-8928-FD40BC3F05F6}">
      <dgm:prSet/>
      <dgm:spPr/>
      <dgm:t>
        <a:bodyPr/>
        <a:lstStyle/>
        <a:p>
          <a:pPr latinLnBrk="1"/>
          <a:endParaRPr lang="ko-KR" altLang="en-US"/>
        </a:p>
      </dgm:t>
    </dgm:pt>
    <dgm:pt modelId="{1C881EE8-FA9C-44FD-8792-7502592958FB}">
      <dgm:prSet phldrT="[텍스트]" custT="1"/>
      <dgm:spPr>
        <a:noFill/>
        <a:ln w="28575">
          <a:solidFill>
            <a:schemeClr val="accent3">
              <a:lumMod val="75000"/>
            </a:schemeClr>
          </a:solidFill>
          <a:prstDash val="solid"/>
        </a:ln>
      </dgm:spPr>
      <dgm:t>
        <a:bodyPr/>
        <a:lstStyle/>
        <a:p>
          <a:pPr latinLnBrk="1">
            <a:lnSpc>
              <a:spcPct val="100000"/>
            </a:lnSpc>
          </a:pPr>
          <a:r>
            <a:rPr lang="ko-KR" altLang="en-US" sz="800" b="0" dirty="0" smtClean="0">
              <a:solidFill>
                <a:schemeClr val="accent3">
                  <a:lumMod val="50000"/>
                </a:schemeClr>
              </a:solidFill>
            </a:rPr>
            <a:t>에너지성능지표</a:t>
          </a:r>
          <a:r>
            <a:rPr lang="en-US" altLang="ko-KR" sz="800" b="0" dirty="0" smtClean="0">
              <a:solidFill>
                <a:schemeClr val="accent3">
                  <a:lumMod val="50000"/>
                </a:schemeClr>
              </a:solidFill>
            </a:rPr>
            <a:t>(EPI)</a:t>
          </a:r>
          <a:r>
            <a:rPr lang="ko-KR" altLang="en-US" sz="800" b="0" dirty="0" smtClean="0">
              <a:solidFill>
                <a:schemeClr val="accent3">
                  <a:lumMod val="50000"/>
                </a:schemeClr>
              </a:solidFill>
            </a:rPr>
            <a:t>                                  </a:t>
          </a:r>
          <a:endParaRPr lang="en-US" altLang="ko-KR" sz="800" b="0" dirty="0" smtClean="0">
            <a:solidFill>
              <a:schemeClr val="accent3">
                <a:lumMod val="50000"/>
              </a:schemeClr>
            </a:solidFill>
          </a:endParaRPr>
        </a:p>
      </dgm:t>
    </dgm:pt>
    <dgm:pt modelId="{8194311C-2E8E-419C-A6E1-952FCC4B1EB3}" type="parTrans" cxnId="{0ADE5F92-33C7-4949-937F-E12D2CFF36F4}">
      <dgm:prSet custT="1"/>
      <dgm:spPr>
        <a:ln>
          <a:solidFill>
            <a:schemeClr val="accent3">
              <a:lumMod val="75000"/>
            </a:schemeClr>
          </a:solidFill>
          <a:prstDash val="sysDash"/>
        </a:ln>
      </dgm:spPr>
      <dgm:t>
        <a:bodyPr/>
        <a:lstStyle/>
        <a:p>
          <a:pPr latinLnBrk="1"/>
          <a:endParaRPr lang="ko-KR" altLang="en-US" sz="100"/>
        </a:p>
      </dgm:t>
    </dgm:pt>
    <dgm:pt modelId="{D8C17EDA-2122-44A9-A57E-76C61A4DE521}" type="sibTrans" cxnId="{0ADE5F92-33C7-4949-937F-E12D2CFF36F4}">
      <dgm:prSet/>
      <dgm:spPr/>
      <dgm:t>
        <a:bodyPr/>
        <a:lstStyle/>
        <a:p>
          <a:pPr latinLnBrk="1"/>
          <a:endParaRPr lang="ko-KR" altLang="en-US"/>
        </a:p>
      </dgm:t>
    </dgm:pt>
    <dgm:pt modelId="{A4328BF8-311B-45E1-A2DE-60E68030A9CC}">
      <dgm:prSet phldrT="[텍스트]" custT="1"/>
      <dgm:spPr>
        <a:noFill/>
        <a:ln w="28575">
          <a:solidFill>
            <a:schemeClr val="accent3">
              <a:lumMod val="75000"/>
            </a:schemeClr>
          </a:solidFill>
          <a:prstDash val="solid"/>
        </a:ln>
      </dgm:spPr>
      <dgm:t>
        <a:bodyPr/>
        <a:lstStyle/>
        <a:p>
          <a:pPr latinLnBrk="1"/>
          <a:r>
            <a:rPr lang="ko-KR" altLang="en-US" sz="900" b="1" dirty="0" smtClean="0">
              <a:solidFill>
                <a:schemeClr val="accent2">
                  <a:lumMod val="75000"/>
                </a:schemeClr>
              </a:solidFill>
            </a:rPr>
            <a:t>에너지소요량 평가서 </a:t>
          </a:r>
          <a:endParaRPr lang="ko-KR" altLang="en-US" sz="900" b="1" dirty="0">
            <a:solidFill>
              <a:schemeClr val="accent2">
                <a:lumMod val="75000"/>
              </a:schemeClr>
            </a:solidFill>
          </a:endParaRPr>
        </a:p>
      </dgm:t>
    </dgm:pt>
    <dgm:pt modelId="{22F68EBE-F5B1-4934-A70E-0F859560CAAA}" type="parTrans" cxnId="{040D005B-F841-4829-AC07-0D1CFDABE2C7}">
      <dgm:prSet custT="1"/>
      <dgm:spPr>
        <a:ln>
          <a:solidFill>
            <a:schemeClr val="accent3">
              <a:lumMod val="75000"/>
            </a:schemeClr>
          </a:solidFill>
          <a:prstDash val="sysDash"/>
        </a:ln>
      </dgm:spPr>
      <dgm:t>
        <a:bodyPr/>
        <a:lstStyle/>
        <a:p>
          <a:pPr latinLnBrk="1"/>
          <a:endParaRPr lang="ko-KR" altLang="en-US" sz="100"/>
        </a:p>
      </dgm:t>
    </dgm:pt>
    <dgm:pt modelId="{FC288EE7-B93B-4AFB-9D7B-0D242982CDEE}" type="sibTrans" cxnId="{040D005B-F841-4829-AC07-0D1CFDABE2C7}">
      <dgm:prSet/>
      <dgm:spPr/>
      <dgm:t>
        <a:bodyPr/>
        <a:lstStyle/>
        <a:p>
          <a:pPr latinLnBrk="1"/>
          <a:endParaRPr lang="ko-KR" altLang="en-US"/>
        </a:p>
      </dgm:t>
    </dgm:pt>
    <dgm:pt modelId="{E305BD86-7473-43AE-B9BF-D3EAA0E02346}" type="pres">
      <dgm:prSet presAssocID="{C48A9420-2CF4-4C82-A19C-78F29A1C3B01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1C63580-9D3B-4682-BE85-4387B616F404}" type="pres">
      <dgm:prSet presAssocID="{82AF5A38-DE6A-4EB4-A143-844D92007478}" presName="root1" presStyleCnt="0"/>
      <dgm:spPr/>
    </dgm:pt>
    <dgm:pt modelId="{C5C72422-571F-4E5B-911F-AB1CBBC3B84E}" type="pres">
      <dgm:prSet presAssocID="{82AF5A38-DE6A-4EB4-A143-844D92007478}" presName="LevelOneTextNode" presStyleLbl="node0" presStyleIdx="0" presStyleCnt="1" custScaleX="212974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19BBE4F-D11F-412C-9C36-1C6E449ADB5C}" type="pres">
      <dgm:prSet presAssocID="{82AF5A38-DE6A-4EB4-A143-844D92007478}" presName="level2hierChild" presStyleCnt="0"/>
      <dgm:spPr/>
    </dgm:pt>
    <dgm:pt modelId="{9D11BB78-927E-4B7B-8B85-81987FBDC448}" type="pres">
      <dgm:prSet presAssocID="{E7CBC482-59EB-462D-80C9-AF4441168FE0}" presName="conn2-1" presStyleLbl="parChTrans1D2" presStyleIdx="0" presStyleCnt="3"/>
      <dgm:spPr/>
      <dgm:t>
        <a:bodyPr/>
        <a:lstStyle/>
        <a:p>
          <a:pPr latinLnBrk="1"/>
          <a:endParaRPr lang="ko-KR" altLang="en-US"/>
        </a:p>
      </dgm:t>
    </dgm:pt>
    <dgm:pt modelId="{8C7BC0B8-F02B-4911-A6F5-C77CD13894F0}" type="pres">
      <dgm:prSet presAssocID="{E7CBC482-59EB-462D-80C9-AF4441168FE0}" presName="connTx" presStyleLbl="parChTrans1D2" presStyleIdx="0" presStyleCnt="3"/>
      <dgm:spPr/>
      <dgm:t>
        <a:bodyPr/>
        <a:lstStyle/>
        <a:p>
          <a:pPr latinLnBrk="1"/>
          <a:endParaRPr lang="ko-KR" altLang="en-US"/>
        </a:p>
      </dgm:t>
    </dgm:pt>
    <dgm:pt modelId="{BE0F8FF8-BADF-4DE7-965A-AC308E661806}" type="pres">
      <dgm:prSet presAssocID="{B71DA7F9-15AF-483C-B26F-6A49222DC85F}" presName="root2" presStyleCnt="0"/>
      <dgm:spPr/>
    </dgm:pt>
    <dgm:pt modelId="{5A31AA2B-D0A8-4DBA-81D1-13581BA64AA2}" type="pres">
      <dgm:prSet presAssocID="{B71DA7F9-15AF-483C-B26F-6A49222DC85F}" presName="LevelTwoTextNode" presStyleLbl="node2" presStyleIdx="0" presStyleCnt="3" custScaleX="238045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0156763-DE76-4230-BF85-BDD8F0389CC3}" type="pres">
      <dgm:prSet presAssocID="{B71DA7F9-15AF-483C-B26F-6A49222DC85F}" presName="level3hierChild" presStyleCnt="0"/>
      <dgm:spPr/>
    </dgm:pt>
    <dgm:pt modelId="{0470B1B3-CBC8-4498-8763-91D598014382}" type="pres">
      <dgm:prSet presAssocID="{8194311C-2E8E-419C-A6E1-952FCC4B1EB3}" presName="conn2-1" presStyleLbl="parChTrans1D2" presStyleIdx="1" presStyleCnt="3"/>
      <dgm:spPr/>
      <dgm:t>
        <a:bodyPr/>
        <a:lstStyle/>
        <a:p>
          <a:pPr latinLnBrk="1"/>
          <a:endParaRPr lang="ko-KR" altLang="en-US"/>
        </a:p>
      </dgm:t>
    </dgm:pt>
    <dgm:pt modelId="{E419C568-88A2-4DD0-A077-F9921CE4C9DC}" type="pres">
      <dgm:prSet presAssocID="{8194311C-2E8E-419C-A6E1-952FCC4B1EB3}" presName="connTx" presStyleLbl="parChTrans1D2" presStyleIdx="1" presStyleCnt="3"/>
      <dgm:spPr/>
      <dgm:t>
        <a:bodyPr/>
        <a:lstStyle/>
        <a:p>
          <a:pPr latinLnBrk="1"/>
          <a:endParaRPr lang="ko-KR" altLang="en-US"/>
        </a:p>
      </dgm:t>
    </dgm:pt>
    <dgm:pt modelId="{CB18BF78-B785-4407-B397-3ED67DF0DC14}" type="pres">
      <dgm:prSet presAssocID="{1C881EE8-FA9C-44FD-8792-7502592958FB}" presName="root2" presStyleCnt="0"/>
      <dgm:spPr/>
    </dgm:pt>
    <dgm:pt modelId="{701E58DE-F392-42CB-9427-277FEC56578A}" type="pres">
      <dgm:prSet presAssocID="{1C881EE8-FA9C-44FD-8792-7502592958FB}" presName="LevelTwoTextNode" presStyleLbl="node2" presStyleIdx="1" presStyleCnt="3" custScaleX="238045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9CFB171-BB30-4E8E-8C88-90657CC548FC}" type="pres">
      <dgm:prSet presAssocID="{1C881EE8-FA9C-44FD-8792-7502592958FB}" presName="level3hierChild" presStyleCnt="0"/>
      <dgm:spPr/>
    </dgm:pt>
    <dgm:pt modelId="{F6C6D7FC-E6A4-4563-84B6-6A05485DA15B}" type="pres">
      <dgm:prSet presAssocID="{22F68EBE-F5B1-4934-A70E-0F859560CAAA}" presName="conn2-1" presStyleLbl="parChTrans1D2" presStyleIdx="2" presStyleCnt="3"/>
      <dgm:spPr/>
      <dgm:t>
        <a:bodyPr/>
        <a:lstStyle/>
        <a:p>
          <a:pPr latinLnBrk="1"/>
          <a:endParaRPr lang="ko-KR" altLang="en-US"/>
        </a:p>
      </dgm:t>
    </dgm:pt>
    <dgm:pt modelId="{6FC61B79-C2B7-4559-9777-F30815B6269C}" type="pres">
      <dgm:prSet presAssocID="{22F68EBE-F5B1-4934-A70E-0F859560CAAA}" presName="connTx" presStyleLbl="parChTrans1D2" presStyleIdx="2" presStyleCnt="3"/>
      <dgm:spPr/>
      <dgm:t>
        <a:bodyPr/>
        <a:lstStyle/>
        <a:p>
          <a:pPr latinLnBrk="1"/>
          <a:endParaRPr lang="ko-KR" altLang="en-US"/>
        </a:p>
      </dgm:t>
    </dgm:pt>
    <dgm:pt modelId="{2051AF08-20C9-409F-81E4-2D13F849A681}" type="pres">
      <dgm:prSet presAssocID="{A4328BF8-311B-45E1-A2DE-60E68030A9CC}" presName="root2" presStyleCnt="0"/>
      <dgm:spPr/>
    </dgm:pt>
    <dgm:pt modelId="{8491BE08-A675-4F0A-BB73-1EC506224AE7}" type="pres">
      <dgm:prSet presAssocID="{A4328BF8-311B-45E1-A2DE-60E68030A9CC}" presName="LevelTwoTextNode" presStyleLbl="node2" presStyleIdx="2" presStyleCnt="3" custScaleX="238045" custLinFactNeighborX="29406" custLinFactNeighborY="8741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4965993-75F2-467A-A062-577D32A595DD}" type="pres">
      <dgm:prSet presAssocID="{A4328BF8-311B-45E1-A2DE-60E68030A9CC}" presName="level3hierChild" presStyleCnt="0"/>
      <dgm:spPr/>
    </dgm:pt>
  </dgm:ptLst>
  <dgm:cxnLst>
    <dgm:cxn modelId="{0D449F35-AFF9-4D0C-8928-FD40BC3F05F6}" srcId="{82AF5A38-DE6A-4EB4-A143-844D92007478}" destId="{B71DA7F9-15AF-483C-B26F-6A49222DC85F}" srcOrd="0" destOrd="0" parTransId="{E7CBC482-59EB-462D-80C9-AF4441168FE0}" sibTransId="{E4865571-736E-458E-AE93-A4F02D70F136}"/>
    <dgm:cxn modelId="{D788B759-F9ED-4004-8FAC-0430FB5C9EAF}" type="presOf" srcId="{A4328BF8-311B-45E1-A2DE-60E68030A9CC}" destId="{8491BE08-A675-4F0A-BB73-1EC506224AE7}" srcOrd="0" destOrd="0" presId="urn:microsoft.com/office/officeart/2005/8/layout/hierarchy2"/>
    <dgm:cxn modelId="{90371E6A-8A89-49B3-9158-916AD114C2B8}" type="presOf" srcId="{1C881EE8-FA9C-44FD-8792-7502592958FB}" destId="{701E58DE-F392-42CB-9427-277FEC56578A}" srcOrd="0" destOrd="0" presId="urn:microsoft.com/office/officeart/2005/8/layout/hierarchy2"/>
    <dgm:cxn modelId="{6B05626F-1B5B-4728-9588-E9575DE93EAC}" type="presOf" srcId="{8194311C-2E8E-419C-A6E1-952FCC4B1EB3}" destId="{0470B1B3-CBC8-4498-8763-91D598014382}" srcOrd="0" destOrd="0" presId="urn:microsoft.com/office/officeart/2005/8/layout/hierarchy2"/>
    <dgm:cxn modelId="{0ADE5F92-33C7-4949-937F-E12D2CFF36F4}" srcId="{82AF5A38-DE6A-4EB4-A143-844D92007478}" destId="{1C881EE8-FA9C-44FD-8792-7502592958FB}" srcOrd="1" destOrd="0" parTransId="{8194311C-2E8E-419C-A6E1-952FCC4B1EB3}" sibTransId="{D8C17EDA-2122-44A9-A57E-76C61A4DE521}"/>
    <dgm:cxn modelId="{DB943909-6546-468C-A7F5-7CE4F96CB397}" type="presOf" srcId="{82AF5A38-DE6A-4EB4-A143-844D92007478}" destId="{C5C72422-571F-4E5B-911F-AB1CBBC3B84E}" srcOrd="0" destOrd="0" presId="urn:microsoft.com/office/officeart/2005/8/layout/hierarchy2"/>
    <dgm:cxn modelId="{9F08CC96-2614-4F2A-8031-E96B9BF84782}" srcId="{C48A9420-2CF4-4C82-A19C-78F29A1C3B01}" destId="{82AF5A38-DE6A-4EB4-A143-844D92007478}" srcOrd="0" destOrd="0" parTransId="{3C33AF44-D32A-4CB1-A084-7EAA80E3D721}" sibTransId="{52D8195F-ACDC-4FCC-BE62-3945F89BEE96}"/>
    <dgm:cxn modelId="{040D005B-F841-4829-AC07-0D1CFDABE2C7}" srcId="{82AF5A38-DE6A-4EB4-A143-844D92007478}" destId="{A4328BF8-311B-45E1-A2DE-60E68030A9CC}" srcOrd="2" destOrd="0" parTransId="{22F68EBE-F5B1-4934-A70E-0F859560CAAA}" sibTransId="{FC288EE7-B93B-4AFB-9D7B-0D242982CDEE}"/>
    <dgm:cxn modelId="{D3E4994D-6FE8-44AB-AD8F-B95132E36E13}" type="presOf" srcId="{E7CBC482-59EB-462D-80C9-AF4441168FE0}" destId="{9D11BB78-927E-4B7B-8B85-81987FBDC448}" srcOrd="0" destOrd="0" presId="urn:microsoft.com/office/officeart/2005/8/layout/hierarchy2"/>
    <dgm:cxn modelId="{3C3FCF2E-48CE-4F11-A772-B057BA13F4D6}" type="presOf" srcId="{C48A9420-2CF4-4C82-A19C-78F29A1C3B01}" destId="{E305BD86-7473-43AE-B9BF-D3EAA0E02346}" srcOrd="0" destOrd="0" presId="urn:microsoft.com/office/officeart/2005/8/layout/hierarchy2"/>
    <dgm:cxn modelId="{E7DF26FC-63D2-431F-A1C4-A25178E287C2}" type="presOf" srcId="{E7CBC482-59EB-462D-80C9-AF4441168FE0}" destId="{8C7BC0B8-F02B-4911-A6F5-C77CD13894F0}" srcOrd="1" destOrd="0" presId="urn:microsoft.com/office/officeart/2005/8/layout/hierarchy2"/>
    <dgm:cxn modelId="{FEEB552A-DFE7-44F6-88B3-3E0976B5752E}" type="presOf" srcId="{B71DA7F9-15AF-483C-B26F-6A49222DC85F}" destId="{5A31AA2B-D0A8-4DBA-81D1-13581BA64AA2}" srcOrd="0" destOrd="0" presId="urn:microsoft.com/office/officeart/2005/8/layout/hierarchy2"/>
    <dgm:cxn modelId="{DB78C4D7-47A1-4418-941D-2096F7EA5D51}" type="presOf" srcId="{22F68EBE-F5B1-4934-A70E-0F859560CAAA}" destId="{F6C6D7FC-E6A4-4563-84B6-6A05485DA15B}" srcOrd="0" destOrd="0" presId="urn:microsoft.com/office/officeart/2005/8/layout/hierarchy2"/>
    <dgm:cxn modelId="{B34E3529-6942-4C92-8C1D-3D1F1DA9C607}" type="presOf" srcId="{8194311C-2E8E-419C-A6E1-952FCC4B1EB3}" destId="{E419C568-88A2-4DD0-A077-F9921CE4C9DC}" srcOrd="1" destOrd="0" presId="urn:microsoft.com/office/officeart/2005/8/layout/hierarchy2"/>
    <dgm:cxn modelId="{1A92D05D-194A-4D05-86CE-776AE9E8406A}" type="presOf" srcId="{22F68EBE-F5B1-4934-A70E-0F859560CAAA}" destId="{6FC61B79-C2B7-4559-9777-F30815B6269C}" srcOrd="1" destOrd="0" presId="urn:microsoft.com/office/officeart/2005/8/layout/hierarchy2"/>
    <dgm:cxn modelId="{3F6D69E2-B671-4351-A0DC-BC331E484FA4}" type="presParOf" srcId="{E305BD86-7473-43AE-B9BF-D3EAA0E02346}" destId="{E1C63580-9D3B-4682-BE85-4387B616F404}" srcOrd="0" destOrd="0" presId="urn:microsoft.com/office/officeart/2005/8/layout/hierarchy2"/>
    <dgm:cxn modelId="{1EBC0AAE-92FD-4107-ABB5-6A8A4316EE2B}" type="presParOf" srcId="{E1C63580-9D3B-4682-BE85-4387B616F404}" destId="{C5C72422-571F-4E5B-911F-AB1CBBC3B84E}" srcOrd="0" destOrd="0" presId="urn:microsoft.com/office/officeart/2005/8/layout/hierarchy2"/>
    <dgm:cxn modelId="{818BE2B4-1840-4B1E-868E-BD81CB2FB03E}" type="presParOf" srcId="{E1C63580-9D3B-4682-BE85-4387B616F404}" destId="{919BBE4F-D11F-412C-9C36-1C6E449ADB5C}" srcOrd="1" destOrd="0" presId="urn:microsoft.com/office/officeart/2005/8/layout/hierarchy2"/>
    <dgm:cxn modelId="{4F51DD3E-0519-4AC9-A492-AC77B99B1CC2}" type="presParOf" srcId="{919BBE4F-D11F-412C-9C36-1C6E449ADB5C}" destId="{9D11BB78-927E-4B7B-8B85-81987FBDC448}" srcOrd="0" destOrd="0" presId="urn:microsoft.com/office/officeart/2005/8/layout/hierarchy2"/>
    <dgm:cxn modelId="{82E4D4D8-E7DC-463A-BE7E-D971610364AB}" type="presParOf" srcId="{9D11BB78-927E-4B7B-8B85-81987FBDC448}" destId="{8C7BC0B8-F02B-4911-A6F5-C77CD13894F0}" srcOrd="0" destOrd="0" presId="urn:microsoft.com/office/officeart/2005/8/layout/hierarchy2"/>
    <dgm:cxn modelId="{33DD6620-F13D-4FF3-A83A-8663F0998661}" type="presParOf" srcId="{919BBE4F-D11F-412C-9C36-1C6E449ADB5C}" destId="{BE0F8FF8-BADF-4DE7-965A-AC308E661806}" srcOrd="1" destOrd="0" presId="urn:microsoft.com/office/officeart/2005/8/layout/hierarchy2"/>
    <dgm:cxn modelId="{48E03151-EC30-479C-BA39-2140809CFB00}" type="presParOf" srcId="{BE0F8FF8-BADF-4DE7-965A-AC308E661806}" destId="{5A31AA2B-D0A8-4DBA-81D1-13581BA64AA2}" srcOrd="0" destOrd="0" presId="urn:microsoft.com/office/officeart/2005/8/layout/hierarchy2"/>
    <dgm:cxn modelId="{3A48716B-7BF3-4D51-946F-58801C16809A}" type="presParOf" srcId="{BE0F8FF8-BADF-4DE7-965A-AC308E661806}" destId="{A0156763-DE76-4230-BF85-BDD8F0389CC3}" srcOrd="1" destOrd="0" presId="urn:microsoft.com/office/officeart/2005/8/layout/hierarchy2"/>
    <dgm:cxn modelId="{EB451034-FFEF-4D88-BEC6-AA1D9A3180F7}" type="presParOf" srcId="{919BBE4F-D11F-412C-9C36-1C6E449ADB5C}" destId="{0470B1B3-CBC8-4498-8763-91D598014382}" srcOrd="2" destOrd="0" presId="urn:microsoft.com/office/officeart/2005/8/layout/hierarchy2"/>
    <dgm:cxn modelId="{248A715E-6D94-4029-9554-86FC7E52DB00}" type="presParOf" srcId="{0470B1B3-CBC8-4498-8763-91D598014382}" destId="{E419C568-88A2-4DD0-A077-F9921CE4C9DC}" srcOrd="0" destOrd="0" presId="urn:microsoft.com/office/officeart/2005/8/layout/hierarchy2"/>
    <dgm:cxn modelId="{2A7A941F-0EC3-4729-A308-83DAEC10BC94}" type="presParOf" srcId="{919BBE4F-D11F-412C-9C36-1C6E449ADB5C}" destId="{CB18BF78-B785-4407-B397-3ED67DF0DC14}" srcOrd="3" destOrd="0" presId="urn:microsoft.com/office/officeart/2005/8/layout/hierarchy2"/>
    <dgm:cxn modelId="{5D359007-0005-401A-90B4-0F48CA411038}" type="presParOf" srcId="{CB18BF78-B785-4407-B397-3ED67DF0DC14}" destId="{701E58DE-F392-42CB-9427-277FEC56578A}" srcOrd="0" destOrd="0" presId="urn:microsoft.com/office/officeart/2005/8/layout/hierarchy2"/>
    <dgm:cxn modelId="{8E6BC77F-11E0-449C-A8E8-0D9166D820C4}" type="presParOf" srcId="{CB18BF78-B785-4407-B397-3ED67DF0DC14}" destId="{E9CFB171-BB30-4E8E-8C88-90657CC548FC}" srcOrd="1" destOrd="0" presId="urn:microsoft.com/office/officeart/2005/8/layout/hierarchy2"/>
    <dgm:cxn modelId="{12FE4361-CF71-4F53-8D39-177EEE107659}" type="presParOf" srcId="{919BBE4F-D11F-412C-9C36-1C6E449ADB5C}" destId="{F6C6D7FC-E6A4-4563-84B6-6A05485DA15B}" srcOrd="4" destOrd="0" presId="urn:microsoft.com/office/officeart/2005/8/layout/hierarchy2"/>
    <dgm:cxn modelId="{FA0245BF-2022-46D3-9F0F-3D7BABA8ABCE}" type="presParOf" srcId="{F6C6D7FC-E6A4-4563-84B6-6A05485DA15B}" destId="{6FC61B79-C2B7-4559-9777-F30815B6269C}" srcOrd="0" destOrd="0" presId="urn:microsoft.com/office/officeart/2005/8/layout/hierarchy2"/>
    <dgm:cxn modelId="{C490EA1C-6695-4CCE-BD0C-C25CB73B997E}" type="presParOf" srcId="{919BBE4F-D11F-412C-9C36-1C6E449ADB5C}" destId="{2051AF08-20C9-409F-81E4-2D13F849A681}" srcOrd="5" destOrd="0" presId="urn:microsoft.com/office/officeart/2005/8/layout/hierarchy2"/>
    <dgm:cxn modelId="{028EB2B4-DCE2-416E-B5C8-843AADC053B6}" type="presParOf" srcId="{2051AF08-20C9-409F-81E4-2D13F849A681}" destId="{8491BE08-A675-4F0A-BB73-1EC506224AE7}" srcOrd="0" destOrd="0" presId="urn:microsoft.com/office/officeart/2005/8/layout/hierarchy2"/>
    <dgm:cxn modelId="{4BD9084B-1E79-4749-94C8-ED5EE384DA66}" type="presParOf" srcId="{2051AF08-20C9-409F-81E4-2D13F849A681}" destId="{14965993-75F2-467A-A062-577D32A595DD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C72422-571F-4E5B-911F-AB1CBBC3B84E}">
      <dsp:nvSpPr>
        <dsp:cNvPr id="0" name=""/>
        <dsp:cNvSpPr/>
      </dsp:nvSpPr>
      <dsp:spPr>
        <a:xfrm>
          <a:off x="5030" y="1721869"/>
          <a:ext cx="1888262" cy="660716"/>
        </a:xfrm>
        <a:prstGeom prst="roundRect">
          <a:avLst>
            <a:gd name="adj" fmla="val 10000"/>
          </a:avLst>
        </a:prstGeom>
        <a:noFill/>
        <a:ln w="28575" cap="flat" cmpd="sng" algn="ctr">
          <a:solidFill>
            <a:schemeClr val="accent3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kern="1200" dirty="0" smtClean="0">
              <a:solidFill>
                <a:schemeClr val="accent3">
                  <a:lumMod val="50000"/>
                </a:schemeClr>
              </a:solidFill>
            </a:rPr>
            <a:t>에너지절약 설계 검토서 </a:t>
          </a:r>
          <a:endParaRPr lang="ko-KR" altLang="en-US" sz="1100" kern="1200" dirty="0">
            <a:solidFill>
              <a:schemeClr val="accent3">
                <a:lumMod val="50000"/>
              </a:schemeClr>
            </a:solidFill>
          </a:endParaRPr>
        </a:p>
      </dsp:txBody>
      <dsp:txXfrm>
        <a:off x="24382" y="1741221"/>
        <a:ext cx="1849558" cy="622012"/>
      </dsp:txXfrm>
    </dsp:sp>
    <dsp:sp modelId="{9D11BB78-927E-4B7B-8B85-81987FBDC448}">
      <dsp:nvSpPr>
        <dsp:cNvPr id="0" name=""/>
        <dsp:cNvSpPr/>
      </dsp:nvSpPr>
      <dsp:spPr>
        <a:xfrm rot="18289469">
          <a:off x="1694783" y="1657828"/>
          <a:ext cx="925593" cy="28975"/>
        </a:xfrm>
        <a:custGeom>
          <a:avLst/>
          <a:gdLst/>
          <a:ahLst/>
          <a:cxnLst/>
          <a:rect l="0" t="0" r="0" b="0"/>
          <a:pathLst>
            <a:path>
              <a:moveTo>
                <a:pt x="0" y="14487"/>
              </a:moveTo>
              <a:lnTo>
                <a:pt x="925593" y="14487"/>
              </a:lnTo>
            </a:path>
          </a:pathLst>
        </a:custGeom>
        <a:noFill/>
        <a:ln w="25400" cap="flat" cmpd="sng" algn="ctr">
          <a:solidFill>
            <a:schemeClr val="accent3">
              <a:lumMod val="7500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2134439" y="1649176"/>
        <a:ext cx="46279" cy="46279"/>
      </dsp:txXfrm>
    </dsp:sp>
    <dsp:sp modelId="{5A31AA2B-D0A8-4DBA-81D1-13581BA64AA2}">
      <dsp:nvSpPr>
        <dsp:cNvPr id="0" name=""/>
        <dsp:cNvSpPr/>
      </dsp:nvSpPr>
      <dsp:spPr>
        <a:xfrm>
          <a:off x="2421866" y="962045"/>
          <a:ext cx="3145606" cy="660716"/>
        </a:xfrm>
        <a:prstGeom prst="roundRect">
          <a:avLst>
            <a:gd name="adj" fmla="val 10000"/>
          </a:avLst>
        </a:prstGeom>
        <a:noFill/>
        <a:ln w="28575" cap="flat" cmpd="sng" algn="ctr">
          <a:solidFill>
            <a:schemeClr val="accent3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b="0" kern="1200" dirty="0" smtClean="0">
              <a:solidFill>
                <a:schemeClr val="accent3">
                  <a:lumMod val="50000"/>
                </a:schemeClr>
              </a:solidFill>
            </a:rPr>
            <a:t>에너지절약설계기준 의무사항 </a:t>
          </a:r>
          <a:endParaRPr lang="ko-KR" altLang="en-US" sz="1100" kern="1200" dirty="0"/>
        </a:p>
      </dsp:txBody>
      <dsp:txXfrm>
        <a:off x="2441218" y="981397"/>
        <a:ext cx="3106902" cy="622012"/>
      </dsp:txXfrm>
    </dsp:sp>
    <dsp:sp modelId="{CF87CD9F-ECF8-4ABF-AAD8-D1B6AA407C52}">
      <dsp:nvSpPr>
        <dsp:cNvPr id="0" name=""/>
        <dsp:cNvSpPr/>
      </dsp:nvSpPr>
      <dsp:spPr>
        <a:xfrm>
          <a:off x="5567472" y="1277916"/>
          <a:ext cx="528573" cy="28975"/>
        </a:xfrm>
        <a:custGeom>
          <a:avLst/>
          <a:gdLst/>
          <a:ahLst/>
          <a:cxnLst/>
          <a:rect l="0" t="0" r="0" b="0"/>
          <a:pathLst>
            <a:path>
              <a:moveTo>
                <a:pt x="0" y="14487"/>
              </a:moveTo>
              <a:lnTo>
                <a:pt x="528573" y="14487"/>
              </a:lnTo>
            </a:path>
          </a:pathLst>
        </a:custGeom>
        <a:noFill/>
        <a:ln w="25400" cap="flat" cmpd="sng" algn="ctr">
          <a:solidFill>
            <a:schemeClr val="accent3">
              <a:lumMod val="7500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5567472" y="1279189"/>
        <a:ext cx="528573" cy="26428"/>
      </dsp:txXfrm>
    </dsp:sp>
    <dsp:sp modelId="{FFB2B0FD-56AD-45FD-9914-4C524BF1C911}">
      <dsp:nvSpPr>
        <dsp:cNvPr id="0" name=""/>
        <dsp:cNvSpPr/>
      </dsp:nvSpPr>
      <dsp:spPr>
        <a:xfrm>
          <a:off x="6096045" y="962045"/>
          <a:ext cx="2323859" cy="660716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3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050" b="0" kern="1200" baseline="0" dirty="0" smtClean="0">
              <a:solidFill>
                <a:schemeClr val="accent2">
                  <a:lumMod val="75000"/>
                </a:schemeClr>
              </a:solidFill>
            </a:rPr>
            <a:t>전 항목 채택 시 적합</a:t>
          </a:r>
          <a:endParaRPr lang="en-US" altLang="ko-KR" sz="1050" b="0" kern="1200" baseline="0" dirty="0" smtClean="0">
            <a:solidFill>
              <a:schemeClr val="accent2">
                <a:lumMod val="75000"/>
              </a:schemeClr>
            </a:solidFill>
          </a:endParaRPr>
        </a:p>
      </dsp:txBody>
      <dsp:txXfrm>
        <a:off x="6115397" y="981397"/>
        <a:ext cx="2285155" cy="622012"/>
      </dsp:txXfrm>
    </dsp:sp>
    <dsp:sp modelId="{0470B1B3-CBC8-4498-8763-91D598014382}">
      <dsp:nvSpPr>
        <dsp:cNvPr id="0" name=""/>
        <dsp:cNvSpPr/>
      </dsp:nvSpPr>
      <dsp:spPr>
        <a:xfrm>
          <a:off x="1893292" y="2037740"/>
          <a:ext cx="528573" cy="28975"/>
        </a:xfrm>
        <a:custGeom>
          <a:avLst/>
          <a:gdLst/>
          <a:ahLst/>
          <a:cxnLst/>
          <a:rect l="0" t="0" r="0" b="0"/>
          <a:pathLst>
            <a:path>
              <a:moveTo>
                <a:pt x="0" y="14487"/>
              </a:moveTo>
              <a:lnTo>
                <a:pt x="528573" y="14487"/>
              </a:lnTo>
            </a:path>
          </a:pathLst>
        </a:custGeom>
        <a:noFill/>
        <a:ln w="25400" cap="flat" cmpd="sng" algn="ctr">
          <a:solidFill>
            <a:schemeClr val="accent3">
              <a:lumMod val="7500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2144365" y="2039013"/>
        <a:ext cx="26428" cy="26428"/>
      </dsp:txXfrm>
    </dsp:sp>
    <dsp:sp modelId="{701E58DE-F392-42CB-9427-277FEC56578A}">
      <dsp:nvSpPr>
        <dsp:cNvPr id="0" name=""/>
        <dsp:cNvSpPr/>
      </dsp:nvSpPr>
      <dsp:spPr>
        <a:xfrm>
          <a:off x="2421866" y="1721869"/>
          <a:ext cx="3145606" cy="660716"/>
        </a:xfrm>
        <a:prstGeom prst="roundRect">
          <a:avLst>
            <a:gd name="adj" fmla="val 10000"/>
          </a:avLst>
        </a:prstGeom>
        <a:noFill/>
        <a:ln w="28575" cap="flat" cmpd="sng" algn="ctr">
          <a:solidFill>
            <a:schemeClr val="accent3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latinLnBrk="1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b="0" kern="1200" dirty="0" smtClean="0">
              <a:solidFill>
                <a:schemeClr val="accent3">
                  <a:lumMod val="50000"/>
                </a:schemeClr>
              </a:solidFill>
            </a:rPr>
            <a:t>에너지성능지표                                   </a:t>
          </a:r>
          <a:endParaRPr lang="en-US" altLang="ko-KR" sz="1100" b="0" kern="1200" dirty="0" smtClean="0">
            <a:solidFill>
              <a:schemeClr val="accent3">
                <a:lumMod val="50000"/>
              </a:schemeClr>
            </a:solidFill>
          </a:endParaRPr>
        </a:p>
        <a:p>
          <a:pPr lvl="0" algn="ctr" defTabSz="488950" latinLnBrk="1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b="0" kern="1200" dirty="0" smtClean="0">
              <a:solidFill>
                <a:schemeClr val="accent3">
                  <a:lumMod val="50000"/>
                </a:schemeClr>
              </a:solidFill>
            </a:rPr>
            <a:t> </a:t>
          </a:r>
          <a:r>
            <a:rPr lang="en-US" altLang="ko-KR" sz="1100" b="0" kern="1200" dirty="0" smtClean="0">
              <a:solidFill>
                <a:schemeClr val="accent3">
                  <a:lumMod val="50000"/>
                </a:schemeClr>
              </a:solidFill>
            </a:rPr>
            <a:t>(EPI- ENERGY PERFORMANCE INDEX)</a:t>
          </a:r>
          <a:endParaRPr lang="ko-KR" altLang="en-US" sz="1100" b="0" kern="1200" dirty="0">
            <a:solidFill>
              <a:schemeClr val="accent3">
                <a:lumMod val="50000"/>
              </a:schemeClr>
            </a:solidFill>
          </a:endParaRPr>
        </a:p>
      </dsp:txBody>
      <dsp:txXfrm>
        <a:off x="2441218" y="1741221"/>
        <a:ext cx="3106902" cy="622012"/>
      </dsp:txXfrm>
    </dsp:sp>
    <dsp:sp modelId="{1B3F2786-76BF-4609-8362-BF7529146344}">
      <dsp:nvSpPr>
        <dsp:cNvPr id="0" name=""/>
        <dsp:cNvSpPr/>
      </dsp:nvSpPr>
      <dsp:spPr>
        <a:xfrm>
          <a:off x="5567472" y="2037740"/>
          <a:ext cx="528573" cy="28975"/>
        </a:xfrm>
        <a:custGeom>
          <a:avLst/>
          <a:gdLst/>
          <a:ahLst/>
          <a:cxnLst/>
          <a:rect l="0" t="0" r="0" b="0"/>
          <a:pathLst>
            <a:path>
              <a:moveTo>
                <a:pt x="0" y="14487"/>
              </a:moveTo>
              <a:lnTo>
                <a:pt x="528573" y="14487"/>
              </a:lnTo>
            </a:path>
          </a:pathLst>
        </a:custGeom>
        <a:noFill/>
        <a:ln w="25400" cap="flat" cmpd="sng" algn="ctr">
          <a:solidFill>
            <a:schemeClr val="accent3">
              <a:lumMod val="7500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5567472" y="2039013"/>
        <a:ext cx="528573" cy="26428"/>
      </dsp:txXfrm>
    </dsp:sp>
    <dsp:sp modelId="{F81DB0DC-3E37-4B3D-AA14-B0E4428AAEFA}">
      <dsp:nvSpPr>
        <dsp:cNvPr id="0" name=""/>
        <dsp:cNvSpPr/>
      </dsp:nvSpPr>
      <dsp:spPr>
        <a:xfrm>
          <a:off x="6096045" y="1721869"/>
          <a:ext cx="2323859" cy="660716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3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 latinLnBrk="1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 smtClean="0">
              <a:solidFill>
                <a:schemeClr val="accent2">
                  <a:lumMod val="75000"/>
                </a:schemeClr>
              </a:solidFill>
              <a:latin typeface="+mn-lt"/>
            </a:rPr>
            <a:t>EPI</a:t>
          </a:r>
          <a:r>
            <a:rPr lang="ko-KR" altLang="en-US" sz="1050" b="1" kern="1200" dirty="0" smtClean="0">
              <a:solidFill>
                <a:schemeClr val="accent2">
                  <a:lumMod val="75000"/>
                </a:schemeClr>
              </a:solidFill>
              <a:latin typeface="+mn-lt"/>
            </a:rPr>
            <a:t>점수 </a:t>
          </a:r>
          <a:r>
            <a:rPr lang="en-US" altLang="ko-KR" sz="1050" b="1" kern="1200" dirty="0" smtClean="0">
              <a:solidFill>
                <a:schemeClr val="accent2">
                  <a:lumMod val="75000"/>
                </a:schemeClr>
              </a:solidFill>
              <a:latin typeface="+mn-lt"/>
            </a:rPr>
            <a:t>– 65</a:t>
          </a:r>
          <a:r>
            <a:rPr lang="ko-KR" altLang="en-US" sz="1050" b="1" kern="1200" dirty="0" smtClean="0">
              <a:solidFill>
                <a:schemeClr val="accent2">
                  <a:lumMod val="75000"/>
                </a:schemeClr>
              </a:solidFill>
              <a:latin typeface="+mn-lt"/>
            </a:rPr>
            <a:t>점 이상</a:t>
          </a:r>
          <a:endParaRPr lang="en-US" altLang="ko-KR" sz="600" b="1" kern="1200" dirty="0" smtClean="0">
            <a:solidFill>
              <a:schemeClr val="accent2">
                <a:lumMod val="75000"/>
              </a:schemeClr>
            </a:solidFill>
            <a:latin typeface="+mn-lt"/>
          </a:endParaRPr>
        </a:p>
        <a:p>
          <a:pPr lvl="0" algn="ctr" defTabSz="466725" latinLnBrk="1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050" b="1" kern="1200" dirty="0" smtClean="0">
              <a:solidFill>
                <a:schemeClr val="accent2">
                  <a:lumMod val="75000"/>
                </a:schemeClr>
              </a:solidFill>
              <a:latin typeface="+mn-lt"/>
            </a:rPr>
            <a:t>공공기관 </a:t>
          </a:r>
          <a:r>
            <a:rPr lang="en-US" altLang="ko-KR" sz="1050" b="1" kern="1200" dirty="0" smtClean="0">
              <a:solidFill>
                <a:schemeClr val="accent2">
                  <a:lumMod val="75000"/>
                </a:schemeClr>
              </a:solidFill>
              <a:latin typeface="+mn-lt"/>
            </a:rPr>
            <a:t>74</a:t>
          </a:r>
          <a:r>
            <a:rPr lang="ko-KR" altLang="en-US" sz="1050" b="1" kern="1200" dirty="0" smtClean="0">
              <a:solidFill>
                <a:schemeClr val="accent2">
                  <a:lumMod val="75000"/>
                </a:schemeClr>
              </a:solidFill>
              <a:latin typeface="+mn-lt"/>
            </a:rPr>
            <a:t>점 이상</a:t>
          </a:r>
          <a:endParaRPr lang="ko-KR" altLang="en-US" sz="1050" kern="1200" dirty="0">
            <a:solidFill>
              <a:schemeClr val="accent2">
                <a:lumMod val="75000"/>
              </a:schemeClr>
            </a:solidFill>
            <a:latin typeface="+mn-lt"/>
          </a:endParaRPr>
        </a:p>
      </dsp:txBody>
      <dsp:txXfrm>
        <a:off x="6115397" y="1741221"/>
        <a:ext cx="2285155" cy="622012"/>
      </dsp:txXfrm>
    </dsp:sp>
    <dsp:sp modelId="{F6C6D7FC-E6A4-4563-84B6-6A05485DA15B}">
      <dsp:nvSpPr>
        <dsp:cNvPr id="0" name=""/>
        <dsp:cNvSpPr/>
      </dsp:nvSpPr>
      <dsp:spPr>
        <a:xfrm rot="3310531">
          <a:off x="1694783" y="2417652"/>
          <a:ext cx="925593" cy="28975"/>
        </a:xfrm>
        <a:custGeom>
          <a:avLst/>
          <a:gdLst/>
          <a:ahLst/>
          <a:cxnLst/>
          <a:rect l="0" t="0" r="0" b="0"/>
          <a:pathLst>
            <a:path>
              <a:moveTo>
                <a:pt x="0" y="14487"/>
              </a:moveTo>
              <a:lnTo>
                <a:pt x="925593" y="14487"/>
              </a:lnTo>
            </a:path>
          </a:pathLst>
        </a:custGeom>
        <a:noFill/>
        <a:ln w="25400" cap="flat" cmpd="sng" algn="ctr">
          <a:solidFill>
            <a:schemeClr val="accent3">
              <a:lumMod val="7500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2134439" y="2409000"/>
        <a:ext cx="46279" cy="46279"/>
      </dsp:txXfrm>
    </dsp:sp>
    <dsp:sp modelId="{8491BE08-A675-4F0A-BB73-1EC506224AE7}">
      <dsp:nvSpPr>
        <dsp:cNvPr id="0" name=""/>
        <dsp:cNvSpPr/>
      </dsp:nvSpPr>
      <dsp:spPr>
        <a:xfrm>
          <a:off x="2421866" y="2481693"/>
          <a:ext cx="3145606" cy="660716"/>
        </a:xfrm>
        <a:prstGeom prst="roundRect">
          <a:avLst>
            <a:gd name="adj" fmla="val 10000"/>
          </a:avLst>
        </a:prstGeom>
        <a:noFill/>
        <a:ln w="28575" cap="flat" cmpd="sng" algn="ctr">
          <a:solidFill>
            <a:schemeClr val="accent3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b="0" kern="1200" dirty="0" smtClean="0">
              <a:solidFill>
                <a:schemeClr val="accent3">
                  <a:lumMod val="50000"/>
                </a:schemeClr>
              </a:solidFill>
            </a:rPr>
            <a:t>에너지소요량 평가서 </a:t>
          </a:r>
          <a:endParaRPr lang="ko-KR" altLang="en-US" sz="1100" kern="1200" dirty="0"/>
        </a:p>
      </dsp:txBody>
      <dsp:txXfrm>
        <a:off x="2441218" y="2501045"/>
        <a:ext cx="3106902" cy="622012"/>
      </dsp:txXfrm>
    </dsp:sp>
    <dsp:sp modelId="{7893FB4C-E257-4A2F-A985-5CDD6A1EDC69}">
      <dsp:nvSpPr>
        <dsp:cNvPr id="0" name=""/>
        <dsp:cNvSpPr/>
      </dsp:nvSpPr>
      <dsp:spPr>
        <a:xfrm>
          <a:off x="5567472" y="2797564"/>
          <a:ext cx="528573" cy="28975"/>
        </a:xfrm>
        <a:custGeom>
          <a:avLst/>
          <a:gdLst/>
          <a:ahLst/>
          <a:cxnLst/>
          <a:rect l="0" t="0" r="0" b="0"/>
          <a:pathLst>
            <a:path>
              <a:moveTo>
                <a:pt x="0" y="14487"/>
              </a:moveTo>
              <a:lnTo>
                <a:pt x="528573" y="14487"/>
              </a:lnTo>
            </a:path>
          </a:pathLst>
        </a:custGeom>
        <a:noFill/>
        <a:ln w="25400" cap="flat" cmpd="sng" algn="ctr">
          <a:solidFill>
            <a:schemeClr val="accent3">
              <a:lumMod val="7500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5567472" y="2798837"/>
        <a:ext cx="528573" cy="26428"/>
      </dsp:txXfrm>
    </dsp:sp>
    <dsp:sp modelId="{E4DCAA81-DDF9-4A39-B1A7-D698C5EFE944}">
      <dsp:nvSpPr>
        <dsp:cNvPr id="0" name=""/>
        <dsp:cNvSpPr/>
      </dsp:nvSpPr>
      <dsp:spPr>
        <a:xfrm>
          <a:off x="6096045" y="2481693"/>
          <a:ext cx="2323859" cy="660716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3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900" kern="1200" dirty="0" smtClean="0">
              <a:solidFill>
                <a:schemeClr val="accent3">
                  <a:lumMod val="75000"/>
                </a:schemeClr>
              </a:solidFill>
            </a:rPr>
            <a:t>난방 냉탕 </a:t>
          </a:r>
          <a:r>
            <a:rPr lang="ko-KR" altLang="en-US" sz="900" kern="1200" dirty="0" err="1" smtClean="0">
              <a:solidFill>
                <a:schemeClr val="accent3">
                  <a:lumMod val="75000"/>
                </a:schemeClr>
              </a:solidFill>
            </a:rPr>
            <a:t>급탕</a:t>
          </a:r>
          <a:r>
            <a:rPr lang="ko-KR" altLang="en-US" sz="900" kern="1200" dirty="0" smtClean="0">
              <a:solidFill>
                <a:schemeClr val="accent3">
                  <a:lumMod val="75000"/>
                </a:schemeClr>
              </a:solidFill>
            </a:rPr>
            <a:t> 조명 환기 등에 대해 </a:t>
          </a:r>
          <a:endParaRPr lang="en-US" altLang="ko-KR" sz="900" kern="1200" dirty="0" smtClean="0">
            <a:solidFill>
              <a:schemeClr val="accent3">
                <a:lumMod val="75000"/>
              </a:schemeClr>
            </a:solidFill>
          </a:endParaRPr>
        </a:p>
        <a:p>
          <a:pPr lvl="0" algn="ctr" defTabSz="4000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900" kern="1200" dirty="0" smtClean="0">
              <a:solidFill>
                <a:schemeClr val="accent3">
                  <a:lumMod val="75000"/>
                </a:schemeClr>
              </a:solidFill>
            </a:rPr>
            <a:t>종합적으로 평가</a:t>
          </a:r>
          <a:endParaRPr lang="ko-KR" altLang="en-US" sz="900" kern="1200" dirty="0">
            <a:solidFill>
              <a:schemeClr val="accent3">
                <a:lumMod val="75000"/>
              </a:schemeClr>
            </a:solidFill>
          </a:endParaRPr>
        </a:p>
      </dsp:txBody>
      <dsp:txXfrm>
        <a:off x="6115397" y="2501045"/>
        <a:ext cx="2285155" cy="62201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C72422-571F-4E5B-911F-AB1CBBC3B84E}">
      <dsp:nvSpPr>
        <dsp:cNvPr id="0" name=""/>
        <dsp:cNvSpPr/>
      </dsp:nvSpPr>
      <dsp:spPr>
        <a:xfrm>
          <a:off x="1723" y="573605"/>
          <a:ext cx="1247811" cy="292949"/>
        </a:xfrm>
        <a:prstGeom prst="roundRect">
          <a:avLst>
            <a:gd name="adj" fmla="val 10000"/>
          </a:avLst>
        </a:prstGeom>
        <a:noFill/>
        <a:ln w="28575" cap="flat" cmpd="sng" algn="ctr">
          <a:solidFill>
            <a:schemeClr val="accent3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800" kern="1200" dirty="0" smtClean="0">
              <a:solidFill>
                <a:schemeClr val="accent3">
                  <a:lumMod val="50000"/>
                </a:schemeClr>
              </a:solidFill>
            </a:rPr>
            <a:t>에너지절약 설계 검토서 </a:t>
          </a:r>
          <a:endParaRPr lang="ko-KR" altLang="en-US" sz="800" kern="1200" dirty="0">
            <a:solidFill>
              <a:schemeClr val="accent3">
                <a:lumMod val="50000"/>
              </a:schemeClr>
            </a:solidFill>
          </a:endParaRPr>
        </a:p>
      </dsp:txBody>
      <dsp:txXfrm>
        <a:off x="10303" y="582185"/>
        <a:ext cx="1230651" cy="275789"/>
      </dsp:txXfrm>
    </dsp:sp>
    <dsp:sp modelId="{9D11BB78-927E-4B7B-8B85-81987FBDC448}">
      <dsp:nvSpPr>
        <dsp:cNvPr id="0" name=""/>
        <dsp:cNvSpPr/>
      </dsp:nvSpPr>
      <dsp:spPr>
        <a:xfrm rot="18289469">
          <a:off x="1161519" y="533326"/>
          <a:ext cx="410390" cy="36614"/>
        </a:xfrm>
        <a:custGeom>
          <a:avLst/>
          <a:gdLst/>
          <a:ahLst/>
          <a:cxnLst/>
          <a:rect l="0" t="0" r="0" b="0"/>
          <a:pathLst>
            <a:path>
              <a:moveTo>
                <a:pt x="0" y="18307"/>
              </a:moveTo>
              <a:lnTo>
                <a:pt x="410390" y="18307"/>
              </a:lnTo>
            </a:path>
          </a:pathLst>
        </a:custGeom>
        <a:noFill/>
        <a:ln w="25400" cap="flat" cmpd="sng" algn="ctr">
          <a:solidFill>
            <a:schemeClr val="accent3">
              <a:lumMod val="7500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00" kern="1200"/>
        </a:p>
      </dsp:txBody>
      <dsp:txXfrm>
        <a:off x="1356454" y="541374"/>
        <a:ext cx="20519" cy="20519"/>
      </dsp:txXfrm>
    </dsp:sp>
    <dsp:sp modelId="{5A31AA2B-D0A8-4DBA-81D1-13581BA64AA2}">
      <dsp:nvSpPr>
        <dsp:cNvPr id="0" name=""/>
        <dsp:cNvSpPr/>
      </dsp:nvSpPr>
      <dsp:spPr>
        <a:xfrm>
          <a:off x="1483894" y="236713"/>
          <a:ext cx="1394702" cy="292949"/>
        </a:xfrm>
        <a:prstGeom prst="roundRect">
          <a:avLst>
            <a:gd name="adj" fmla="val 10000"/>
          </a:avLst>
        </a:prstGeom>
        <a:noFill/>
        <a:ln w="28575" cap="flat" cmpd="sng" algn="ctr">
          <a:solidFill>
            <a:schemeClr val="accent3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800" b="1" kern="1200" dirty="0" smtClean="0">
              <a:solidFill>
                <a:schemeClr val="accent2"/>
              </a:solidFill>
            </a:rPr>
            <a:t>에너지절약설계기준 의무사항 </a:t>
          </a:r>
          <a:endParaRPr lang="ko-KR" altLang="en-US" sz="800" b="1" kern="1200" dirty="0">
            <a:solidFill>
              <a:schemeClr val="accent2"/>
            </a:solidFill>
          </a:endParaRPr>
        </a:p>
      </dsp:txBody>
      <dsp:txXfrm>
        <a:off x="1492474" y="245293"/>
        <a:ext cx="1377542" cy="275789"/>
      </dsp:txXfrm>
    </dsp:sp>
    <dsp:sp modelId="{0470B1B3-CBC8-4498-8763-91D598014382}">
      <dsp:nvSpPr>
        <dsp:cNvPr id="0" name=""/>
        <dsp:cNvSpPr/>
      </dsp:nvSpPr>
      <dsp:spPr>
        <a:xfrm>
          <a:off x="1249534" y="701772"/>
          <a:ext cx="234359" cy="36614"/>
        </a:xfrm>
        <a:custGeom>
          <a:avLst/>
          <a:gdLst/>
          <a:ahLst/>
          <a:cxnLst/>
          <a:rect l="0" t="0" r="0" b="0"/>
          <a:pathLst>
            <a:path>
              <a:moveTo>
                <a:pt x="0" y="18307"/>
              </a:moveTo>
              <a:lnTo>
                <a:pt x="234359" y="18307"/>
              </a:lnTo>
            </a:path>
          </a:pathLst>
        </a:custGeom>
        <a:noFill/>
        <a:ln w="25400" cap="flat" cmpd="sng" algn="ctr">
          <a:solidFill>
            <a:schemeClr val="accent3">
              <a:lumMod val="7500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00" kern="1200"/>
        </a:p>
      </dsp:txBody>
      <dsp:txXfrm>
        <a:off x="1360855" y="714221"/>
        <a:ext cx="11717" cy="11717"/>
      </dsp:txXfrm>
    </dsp:sp>
    <dsp:sp modelId="{701E58DE-F392-42CB-9427-277FEC56578A}">
      <dsp:nvSpPr>
        <dsp:cNvPr id="0" name=""/>
        <dsp:cNvSpPr/>
      </dsp:nvSpPr>
      <dsp:spPr>
        <a:xfrm>
          <a:off x="1483894" y="573605"/>
          <a:ext cx="1394702" cy="292949"/>
        </a:xfrm>
        <a:prstGeom prst="roundRect">
          <a:avLst>
            <a:gd name="adj" fmla="val 10000"/>
          </a:avLst>
        </a:prstGeom>
        <a:noFill/>
        <a:ln w="28575" cap="flat" cmpd="sng" algn="ctr">
          <a:solidFill>
            <a:schemeClr val="accent3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 latinLnBrk="1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800" b="0" kern="1200" dirty="0" smtClean="0">
              <a:solidFill>
                <a:schemeClr val="accent3">
                  <a:lumMod val="50000"/>
                </a:schemeClr>
              </a:solidFill>
            </a:rPr>
            <a:t>에너지성능지표</a:t>
          </a:r>
          <a:r>
            <a:rPr lang="ko-KR" altLang="en-US" sz="800" b="1" kern="1200" dirty="0" smtClean="0">
              <a:solidFill>
                <a:schemeClr val="accent3">
                  <a:lumMod val="50000"/>
                </a:schemeClr>
              </a:solidFill>
            </a:rPr>
            <a:t>                   </a:t>
          </a:r>
          <a:r>
            <a:rPr lang="ko-KR" altLang="en-US" sz="800" b="1" kern="1200" dirty="0" smtClean="0">
              <a:solidFill>
                <a:schemeClr val="accent2">
                  <a:lumMod val="75000"/>
                </a:schemeClr>
              </a:solidFill>
            </a:rPr>
            <a:t>               </a:t>
          </a:r>
          <a:endParaRPr lang="en-US" altLang="ko-KR" sz="800" b="1" kern="1200" dirty="0" smtClean="0">
            <a:solidFill>
              <a:schemeClr val="accent2">
                <a:lumMod val="75000"/>
              </a:schemeClr>
            </a:solidFill>
          </a:endParaRPr>
        </a:p>
      </dsp:txBody>
      <dsp:txXfrm>
        <a:off x="1492474" y="582185"/>
        <a:ext cx="1377542" cy="275789"/>
      </dsp:txXfrm>
    </dsp:sp>
    <dsp:sp modelId="{F6C6D7FC-E6A4-4563-84B6-6A05485DA15B}">
      <dsp:nvSpPr>
        <dsp:cNvPr id="0" name=""/>
        <dsp:cNvSpPr/>
      </dsp:nvSpPr>
      <dsp:spPr>
        <a:xfrm rot="3310531">
          <a:off x="1161519" y="870218"/>
          <a:ext cx="410390" cy="36614"/>
        </a:xfrm>
        <a:custGeom>
          <a:avLst/>
          <a:gdLst/>
          <a:ahLst/>
          <a:cxnLst/>
          <a:rect l="0" t="0" r="0" b="0"/>
          <a:pathLst>
            <a:path>
              <a:moveTo>
                <a:pt x="0" y="18307"/>
              </a:moveTo>
              <a:lnTo>
                <a:pt x="410390" y="18307"/>
              </a:lnTo>
            </a:path>
          </a:pathLst>
        </a:custGeom>
        <a:noFill/>
        <a:ln w="25400" cap="flat" cmpd="sng" algn="ctr">
          <a:solidFill>
            <a:schemeClr val="accent3">
              <a:lumMod val="7500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00" kern="1200"/>
        </a:p>
      </dsp:txBody>
      <dsp:txXfrm>
        <a:off x="1356454" y="878266"/>
        <a:ext cx="20519" cy="20519"/>
      </dsp:txXfrm>
    </dsp:sp>
    <dsp:sp modelId="{8491BE08-A675-4F0A-BB73-1EC506224AE7}">
      <dsp:nvSpPr>
        <dsp:cNvPr id="0" name=""/>
        <dsp:cNvSpPr/>
      </dsp:nvSpPr>
      <dsp:spPr>
        <a:xfrm>
          <a:off x="1483894" y="910497"/>
          <a:ext cx="1394702" cy="292949"/>
        </a:xfrm>
        <a:prstGeom prst="roundRect">
          <a:avLst>
            <a:gd name="adj" fmla="val 10000"/>
          </a:avLst>
        </a:prstGeom>
        <a:noFill/>
        <a:ln w="28575" cap="flat" cmpd="sng" algn="ctr">
          <a:solidFill>
            <a:schemeClr val="accent3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800" b="0" kern="1200" dirty="0" smtClean="0">
              <a:solidFill>
                <a:schemeClr val="accent3">
                  <a:lumMod val="50000"/>
                </a:schemeClr>
              </a:solidFill>
            </a:rPr>
            <a:t>에너지소요량 평가서 </a:t>
          </a:r>
          <a:endParaRPr lang="ko-KR" altLang="en-US" sz="800" kern="1200" dirty="0"/>
        </a:p>
      </dsp:txBody>
      <dsp:txXfrm>
        <a:off x="1492474" y="919077"/>
        <a:ext cx="1377542" cy="27578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8427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4023992" y="1"/>
            <a:ext cx="3078427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r">
              <a:defRPr sz="1300"/>
            </a:lvl1pPr>
          </a:lstStyle>
          <a:p>
            <a:fld id="{D5F7E10C-0332-4B34-A98C-7E7155A1AA41}" type="datetimeFigureOut">
              <a:rPr lang="ko-KR" altLang="en-US" smtClean="0"/>
              <a:pPr/>
              <a:t>2014-11-19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66" tIns="49533" rIns="99066" bIns="49533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</p:spPr>
        <p:txBody>
          <a:bodyPr vert="horz" lIns="99066" tIns="49533" rIns="99066" bIns="49533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721107"/>
            <a:ext cx="3078427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r">
              <a:defRPr sz="1300"/>
            </a:lvl1pPr>
          </a:lstStyle>
          <a:p>
            <a:fld id="{AACDBC28-2F66-49D9-9C84-A51E97096C7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065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868EC-4AD7-4C33-8065-52E99FA351AB}" type="datetimeFigureOut">
              <a:rPr lang="ko-KR" altLang="en-US" smtClean="0"/>
              <a:pPr/>
              <a:t>2014-11-19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D1C80-6190-489C-ABB9-3EF1C8477B8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868EC-4AD7-4C33-8065-52E99FA351AB}" type="datetimeFigureOut">
              <a:rPr lang="ko-KR" altLang="en-US" smtClean="0"/>
              <a:pPr/>
              <a:t>2014-11-19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D1C80-6190-489C-ABB9-3EF1C8477B8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868EC-4AD7-4C33-8065-52E99FA351AB}" type="datetimeFigureOut">
              <a:rPr lang="ko-KR" altLang="en-US" smtClean="0"/>
              <a:pPr/>
              <a:t>2014-11-19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D1C80-6190-489C-ABB9-3EF1C8477B8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868EC-4AD7-4C33-8065-52E99FA351AB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2014-11-19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D1C80-6190-489C-ABB9-3EF1C8477B8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868EC-4AD7-4C33-8065-52E99FA351AB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2014-11-19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D1C80-6190-489C-ABB9-3EF1C8477B8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868EC-4AD7-4C33-8065-52E99FA351AB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2014-11-19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D1C80-6190-489C-ABB9-3EF1C8477B8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868EC-4AD7-4C33-8065-52E99FA351AB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2014-11-19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D1C80-6190-489C-ABB9-3EF1C8477B8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868EC-4AD7-4C33-8065-52E99FA351AB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2014-11-19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D1C80-6190-489C-ABB9-3EF1C8477B8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868EC-4AD7-4C33-8065-52E99FA351AB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2014-11-19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D1C80-6190-489C-ABB9-3EF1C8477B8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868EC-4AD7-4C33-8065-52E99FA351AB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2014-11-19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D1C80-6190-489C-ABB9-3EF1C8477B8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868EC-4AD7-4C33-8065-52E99FA351AB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2014-11-19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D1C80-6190-489C-ABB9-3EF1C8477B8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868EC-4AD7-4C33-8065-52E99FA351AB}" type="datetimeFigureOut">
              <a:rPr lang="ko-KR" altLang="en-US" smtClean="0"/>
              <a:pPr/>
              <a:t>2014-11-19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D1C80-6190-489C-ABB9-3EF1C8477B8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868EC-4AD7-4C33-8065-52E99FA351AB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2014-11-19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D1C80-6190-489C-ABB9-3EF1C8477B8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868EC-4AD7-4C33-8065-52E99FA351AB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2014-11-19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D1C80-6190-489C-ABB9-3EF1C8477B8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868EC-4AD7-4C33-8065-52E99FA351AB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2014-11-19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D1C80-6190-489C-ABB9-3EF1C8477B8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868EC-4AD7-4C33-8065-52E99FA351AB}" type="datetimeFigureOut">
              <a:rPr lang="ko-KR" altLang="en-US" smtClean="0"/>
              <a:pPr/>
              <a:t>2014-11-19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D1C80-6190-489C-ABB9-3EF1C8477B8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868EC-4AD7-4C33-8065-52E99FA351AB}" type="datetimeFigureOut">
              <a:rPr lang="ko-KR" altLang="en-US" smtClean="0"/>
              <a:pPr/>
              <a:t>2014-11-19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D1C80-6190-489C-ABB9-3EF1C8477B8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868EC-4AD7-4C33-8065-52E99FA351AB}" type="datetimeFigureOut">
              <a:rPr lang="ko-KR" altLang="en-US" smtClean="0"/>
              <a:pPr/>
              <a:t>2014-11-19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D1C80-6190-489C-ABB9-3EF1C8477B8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868EC-4AD7-4C33-8065-52E99FA351AB}" type="datetimeFigureOut">
              <a:rPr lang="ko-KR" altLang="en-US" smtClean="0"/>
              <a:pPr/>
              <a:t>2014-11-19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D1C80-6190-489C-ABB9-3EF1C8477B8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868EC-4AD7-4C33-8065-52E99FA351AB}" type="datetimeFigureOut">
              <a:rPr lang="ko-KR" altLang="en-US" smtClean="0"/>
              <a:pPr/>
              <a:t>2014-11-19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D1C80-6190-489C-ABB9-3EF1C8477B8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868EC-4AD7-4C33-8065-52E99FA351AB}" type="datetimeFigureOut">
              <a:rPr lang="ko-KR" altLang="en-US" smtClean="0"/>
              <a:pPr/>
              <a:t>2014-11-19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D1C80-6190-489C-ABB9-3EF1C8477B8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868EC-4AD7-4C33-8065-52E99FA351AB}" type="datetimeFigureOut">
              <a:rPr lang="ko-KR" altLang="en-US" smtClean="0"/>
              <a:pPr/>
              <a:t>2014-11-19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D1C80-6190-489C-ABB9-3EF1C8477B8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2868EC-4AD7-4C33-8065-52E99FA351AB}" type="datetimeFigureOut">
              <a:rPr lang="ko-KR" altLang="en-US" smtClean="0"/>
              <a:pPr/>
              <a:t>2014-11-19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D1C80-6190-489C-ABB9-3EF1C8477B8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2868EC-4AD7-4C33-8065-52E99FA351AB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2014-11-19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D1C80-6190-489C-ABB9-3EF1C8477B8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8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diagramLayout" Target="../diagrams/layout4.xml"/><Relationship Id="rId7" Type="http://schemas.openxmlformats.org/officeDocument/2006/relationships/image" Target="../media/image9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11.pn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323528" y="1340768"/>
            <a:ext cx="8568952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ko-KR" dirty="0" smtClean="0"/>
          </a:p>
          <a:p>
            <a:pPr algn="ctr"/>
            <a:r>
              <a:rPr lang="ko-KR" altLang="en-US" sz="4400" b="1" dirty="0" smtClean="0">
                <a:solidFill>
                  <a:schemeClr val="bg1"/>
                </a:solidFill>
              </a:rPr>
              <a:t>정부정책 및 에너지관련 법규</a:t>
            </a:r>
            <a:endParaRPr lang="en-US" altLang="ko-KR" sz="4400" b="1" dirty="0" smtClean="0">
              <a:solidFill>
                <a:schemeClr val="bg1"/>
              </a:solidFill>
            </a:endParaRPr>
          </a:p>
          <a:p>
            <a:pPr algn="ctr"/>
            <a:endParaRPr lang="en-US" altLang="ko-KR" sz="4400" b="1" dirty="0" smtClean="0">
              <a:solidFill>
                <a:schemeClr val="bg1"/>
              </a:solidFill>
            </a:endParaRPr>
          </a:p>
          <a:p>
            <a:pPr algn="ctr"/>
            <a:endParaRPr lang="en-US" altLang="ko-KR" sz="4400" b="1" dirty="0" smtClean="0">
              <a:solidFill>
                <a:schemeClr val="bg1"/>
              </a:solidFill>
            </a:endParaRPr>
          </a:p>
          <a:p>
            <a:pPr algn="ctr"/>
            <a:endParaRPr lang="en-US" altLang="ko-KR" sz="4400" b="1" dirty="0" smtClean="0">
              <a:solidFill>
                <a:schemeClr val="bg1"/>
              </a:solidFill>
            </a:endParaRPr>
          </a:p>
          <a:p>
            <a:pPr algn="ctr"/>
            <a:endParaRPr lang="en-US" altLang="ko-KR" sz="4400" b="1" dirty="0" smtClean="0">
              <a:solidFill>
                <a:schemeClr val="bg1"/>
              </a:solidFill>
            </a:endParaRPr>
          </a:p>
          <a:p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0" y="6511751"/>
            <a:ext cx="9144000" cy="346249"/>
          </a:xfrm>
          <a:prstGeom prst="rect">
            <a:avLst/>
          </a:prstGeom>
          <a:solidFill>
            <a:srgbClr val="92D050"/>
          </a:solidFill>
          <a:ln w="1270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endParaRPr lang="ko-KR" altLang="en-US" sz="11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590" y="323364"/>
            <a:ext cx="89068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chemeClr val="accent3">
                    <a:lumMod val="50000"/>
                  </a:schemeClr>
                </a:solidFill>
              </a:rPr>
              <a:t>2. </a:t>
            </a:r>
            <a:r>
              <a:rPr lang="ko-KR" altLang="en-US" b="1" dirty="0" smtClean="0">
                <a:solidFill>
                  <a:schemeClr val="accent3">
                    <a:lumMod val="50000"/>
                  </a:schemeClr>
                </a:solidFill>
              </a:rPr>
              <a:t>건축물의 에너지절약 설계 기준  </a:t>
            </a:r>
            <a:endParaRPr lang="ko-KR" alt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cxnSp>
        <p:nvCxnSpPr>
          <p:cNvPr id="13" name="직선 연결선 12"/>
          <p:cNvCxnSpPr/>
          <p:nvPr/>
        </p:nvCxnSpPr>
        <p:spPr>
          <a:xfrm>
            <a:off x="82836" y="692696"/>
            <a:ext cx="8881652" cy="0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다이어그램 10"/>
          <p:cNvGraphicFramePr/>
          <p:nvPr/>
        </p:nvGraphicFramePr>
        <p:xfrm>
          <a:off x="251520" y="1484784"/>
          <a:ext cx="8424936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직사각형 9"/>
          <p:cNvSpPr/>
          <p:nvPr/>
        </p:nvSpPr>
        <p:spPr>
          <a:xfrm>
            <a:off x="283072" y="1052736"/>
            <a:ext cx="15023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ko-KR" altLang="en-US" b="1" dirty="0" smtClean="0">
                <a:solidFill>
                  <a:srgbClr val="9BBB59">
                    <a:lumMod val="50000"/>
                  </a:srgbClr>
                </a:solidFill>
              </a:rPr>
              <a:t>구성 및 판정</a:t>
            </a:r>
            <a:endParaRPr lang="en-US" altLang="ko-KR" b="1" dirty="0" smtClean="0">
              <a:solidFill>
                <a:srgbClr val="9BBB59">
                  <a:lumMod val="50000"/>
                </a:srgbClr>
              </a:solidFill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323528" y="5949280"/>
            <a:ext cx="741682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lang="en-US" altLang="ko-KR" sz="900" dirty="0" smtClean="0">
                <a:solidFill>
                  <a:srgbClr val="9BBB59">
                    <a:lumMod val="50000"/>
                  </a:srgbClr>
                </a:solidFill>
              </a:rPr>
              <a:t>EPI(</a:t>
            </a:r>
            <a:r>
              <a:rPr lang="ko-KR" altLang="en-US" sz="900" dirty="0" smtClean="0">
                <a:solidFill>
                  <a:srgbClr val="9BBB59">
                    <a:lumMod val="50000"/>
                  </a:srgbClr>
                </a:solidFill>
              </a:rPr>
              <a:t>에너지성능지표</a:t>
            </a:r>
            <a:r>
              <a:rPr lang="en-US" altLang="ko-KR" sz="900" dirty="0" smtClean="0">
                <a:solidFill>
                  <a:srgbClr val="9BBB59">
                    <a:lumMod val="50000"/>
                  </a:srgbClr>
                </a:solidFill>
              </a:rPr>
              <a:t>; Energy Performance Index) : </a:t>
            </a:r>
          </a:p>
          <a:p>
            <a:pPr lvl="0">
              <a:lnSpc>
                <a:spcPct val="150000"/>
              </a:lnSpc>
              <a:defRPr/>
            </a:pPr>
            <a:r>
              <a:rPr lang="ko-KR" altLang="en-US" sz="900" dirty="0" smtClean="0">
                <a:solidFill>
                  <a:srgbClr val="9BBB59">
                    <a:lumMod val="50000"/>
                  </a:srgbClr>
                </a:solidFill>
              </a:rPr>
              <a:t>건축물의 에너지절약과 관계되는 지표를 점수화하여 적용여부에 따라 점수를 부여하고 평가하여 건축허가 여부를 결정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0" y="6511751"/>
            <a:ext cx="9144000" cy="346249"/>
          </a:xfrm>
          <a:prstGeom prst="rect">
            <a:avLst/>
          </a:prstGeom>
          <a:solidFill>
            <a:srgbClr val="92D050"/>
          </a:solidFill>
          <a:ln w="1270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endParaRPr lang="ko-KR" altLang="en-US" sz="11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590" y="323364"/>
            <a:ext cx="89068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chemeClr val="accent3">
                    <a:lumMod val="50000"/>
                  </a:schemeClr>
                </a:solidFill>
              </a:rPr>
              <a:t>2. </a:t>
            </a:r>
            <a:r>
              <a:rPr lang="ko-KR" altLang="en-US" b="1" dirty="0" smtClean="0">
                <a:solidFill>
                  <a:schemeClr val="accent3">
                    <a:lumMod val="50000"/>
                  </a:schemeClr>
                </a:solidFill>
              </a:rPr>
              <a:t>건축물의 에너지절약 설계 기준  </a:t>
            </a:r>
            <a:endParaRPr lang="ko-KR" alt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cxnSp>
        <p:nvCxnSpPr>
          <p:cNvPr id="13" name="직선 연결선 12"/>
          <p:cNvCxnSpPr/>
          <p:nvPr/>
        </p:nvCxnSpPr>
        <p:spPr>
          <a:xfrm>
            <a:off x="82836" y="692696"/>
            <a:ext cx="8881652" cy="0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다이어그램 10"/>
          <p:cNvGraphicFramePr/>
          <p:nvPr/>
        </p:nvGraphicFramePr>
        <p:xfrm>
          <a:off x="6084168" y="548680"/>
          <a:ext cx="2880320" cy="1440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직사각형 9"/>
          <p:cNvSpPr/>
          <p:nvPr/>
        </p:nvSpPr>
        <p:spPr>
          <a:xfrm>
            <a:off x="283072" y="1052736"/>
            <a:ext cx="33489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ko-KR" altLang="en-US" b="1" dirty="0" smtClean="0">
                <a:solidFill>
                  <a:srgbClr val="9BBB59">
                    <a:lumMod val="50000"/>
                  </a:srgbClr>
                </a:solidFill>
              </a:rPr>
              <a:t>에너지절약설계기준 의무사항 </a:t>
            </a:r>
          </a:p>
        </p:txBody>
      </p:sp>
      <p:sp>
        <p:nvSpPr>
          <p:cNvPr id="17" name="직사각형 16"/>
          <p:cNvSpPr/>
          <p:nvPr/>
        </p:nvSpPr>
        <p:spPr>
          <a:xfrm>
            <a:off x="323528" y="5949280"/>
            <a:ext cx="741682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lang="en-US" altLang="ko-KR" sz="900" dirty="0" smtClean="0">
                <a:solidFill>
                  <a:srgbClr val="9BBB59">
                    <a:lumMod val="50000"/>
                  </a:srgbClr>
                </a:solidFill>
              </a:rPr>
              <a:t>EPI(</a:t>
            </a:r>
            <a:r>
              <a:rPr lang="ko-KR" altLang="en-US" sz="900" dirty="0" smtClean="0">
                <a:solidFill>
                  <a:srgbClr val="9BBB59">
                    <a:lumMod val="50000"/>
                  </a:srgbClr>
                </a:solidFill>
              </a:rPr>
              <a:t>에너지성능지표</a:t>
            </a:r>
            <a:r>
              <a:rPr lang="en-US" altLang="ko-KR" sz="900" dirty="0" smtClean="0">
                <a:solidFill>
                  <a:srgbClr val="9BBB59">
                    <a:lumMod val="50000"/>
                  </a:srgbClr>
                </a:solidFill>
              </a:rPr>
              <a:t>; Energy Performance Index) : </a:t>
            </a:r>
          </a:p>
          <a:p>
            <a:pPr lvl="0">
              <a:lnSpc>
                <a:spcPct val="150000"/>
              </a:lnSpc>
              <a:defRPr/>
            </a:pPr>
            <a:r>
              <a:rPr lang="ko-KR" altLang="en-US" sz="900" dirty="0" smtClean="0">
                <a:solidFill>
                  <a:srgbClr val="9BBB59">
                    <a:lumMod val="50000"/>
                  </a:srgbClr>
                </a:solidFill>
              </a:rPr>
              <a:t>건축물의 에너지절약과 관계되는 지표를 점수화하여 적용여부에 따라 점수를 부여하고 평가하여 건축허가 여부를 결정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51520" y="2132856"/>
            <a:ext cx="8136904" cy="363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직사각형 20"/>
          <p:cNvSpPr/>
          <p:nvPr/>
        </p:nvSpPr>
        <p:spPr>
          <a:xfrm>
            <a:off x="323528" y="3429000"/>
            <a:ext cx="5472608" cy="576064"/>
          </a:xfrm>
          <a:prstGeom prst="rect">
            <a:avLst/>
          </a:prstGeom>
          <a:noFill/>
          <a:ln>
            <a:solidFill>
              <a:schemeClr val="accent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직사각형 21"/>
          <p:cNvSpPr/>
          <p:nvPr/>
        </p:nvSpPr>
        <p:spPr>
          <a:xfrm>
            <a:off x="323528" y="4005064"/>
            <a:ext cx="5472608" cy="360040"/>
          </a:xfrm>
          <a:prstGeom prst="rect">
            <a:avLst/>
          </a:prstGeom>
          <a:noFill/>
          <a:ln>
            <a:solidFill>
              <a:schemeClr val="accent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직사각형 22"/>
          <p:cNvSpPr/>
          <p:nvPr/>
        </p:nvSpPr>
        <p:spPr>
          <a:xfrm>
            <a:off x="323528" y="4941168"/>
            <a:ext cx="5472608" cy="360040"/>
          </a:xfrm>
          <a:prstGeom prst="rect">
            <a:avLst/>
          </a:prstGeom>
          <a:noFill/>
          <a:ln>
            <a:solidFill>
              <a:schemeClr val="accent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직사각형 23"/>
          <p:cNvSpPr/>
          <p:nvPr/>
        </p:nvSpPr>
        <p:spPr>
          <a:xfrm>
            <a:off x="323528" y="5301208"/>
            <a:ext cx="5472608" cy="360040"/>
          </a:xfrm>
          <a:prstGeom prst="rect">
            <a:avLst/>
          </a:prstGeom>
          <a:noFill/>
          <a:ln>
            <a:solidFill>
              <a:schemeClr val="accent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0" y="6511751"/>
            <a:ext cx="9144000" cy="346249"/>
          </a:xfrm>
          <a:prstGeom prst="rect">
            <a:avLst/>
          </a:prstGeom>
          <a:solidFill>
            <a:srgbClr val="92D050"/>
          </a:solidFill>
          <a:ln w="1270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endParaRPr lang="ko-KR" altLang="en-US" sz="11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590" y="323364"/>
            <a:ext cx="89068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chemeClr val="accent3">
                    <a:lumMod val="50000"/>
                  </a:schemeClr>
                </a:solidFill>
              </a:rPr>
              <a:t>2. </a:t>
            </a:r>
            <a:r>
              <a:rPr lang="ko-KR" altLang="en-US" b="1" dirty="0" smtClean="0">
                <a:solidFill>
                  <a:schemeClr val="accent3">
                    <a:lumMod val="50000"/>
                  </a:schemeClr>
                </a:solidFill>
              </a:rPr>
              <a:t>건축물의 에너지절약 설계 기준  </a:t>
            </a:r>
            <a:endParaRPr lang="ko-KR" alt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cxnSp>
        <p:nvCxnSpPr>
          <p:cNvPr id="13" name="직선 연결선 12"/>
          <p:cNvCxnSpPr/>
          <p:nvPr/>
        </p:nvCxnSpPr>
        <p:spPr>
          <a:xfrm>
            <a:off x="82836" y="692696"/>
            <a:ext cx="8881652" cy="0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다이어그램 10"/>
          <p:cNvGraphicFramePr/>
          <p:nvPr/>
        </p:nvGraphicFramePr>
        <p:xfrm>
          <a:off x="5940152" y="548680"/>
          <a:ext cx="2880320" cy="1440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직사각형 9"/>
          <p:cNvSpPr/>
          <p:nvPr/>
        </p:nvSpPr>
        <p:spPr>
          <a:xfrm>
            <a:off x="283072" y="1052736"/>
            <a:ext cx="33489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ko-KR" altLang="en-US" b="1" dirty="0" smtClean="0">
                <a:solidFill>
                  <a:srgbClr val="9BBB59">
                    <a:lumMod val="50000"/>
                  </a:srgbClr>
                </a:solidFill>
              </a:rPr>
              <a:t>에너지절약설계기준 의무사항 </a:t>
            </a:r>
          </a:p>
        </p:txBody>
      </p:sp>
      <p:sp>
        <p:nvSpPr>
          <p:cNvPr id="19" name="직사각형 18"/>
          <p:cNvSpPr/>
          <p:nvPr/>
        </p:nvSpPr>
        <p:spPr>
          <a:xfrm>
            <a:off x="323528" y="1700808"/>
            <a:ext cx="590465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2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① 이 기준 제</a:t>
            </a:r>
            <a:r>
              <a:rPr lang="en-US" altLang="ko-KR" sz="12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6</a:t>
            </a:r>
            <a:r>
              <a:rPr lang="ko-KR" altLang="en-US" sz="12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조제</a:t>
            </a:r>
            <a:r>
              <a:rPr lang="en-US" altLang="ko-KR" sz="12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1</a:t>
            </a:r>
            <a:r>
              <a:rPr lang="ko-KR" altLang="en-US" sz="12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호에 의한 단열조치를 준수하였다</a:t>
            </a:r>
            <a:r>
              <a:rPr lang="en-US" altLang="ko-KR" sz="12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.</a:t>
            </a:r>
            <a:endParaRPr lang="en-US" altLang="ko-KR" sz="12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graphicFrame>
        <p:nvGraphicFramePr>
          <p:cNvPr id="21" name="표 20"/>
          <p:cNvGraphicFramePr>
            <a:graphicFrameLocks noGrp="1"/>
          </p:cNvGraphicFramePr>
          <p:nvPr/>
        </p:nvGraphicFramePr>
        <p:xfrm>
          <a:off x="539552" y="2785427"/>
          <a:ext cx="7992888" cy="288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9951"/>
                <a:gridCol w="1784346"/>
                <a:gridCol w="1075495"/>
                <a:gridCol w="1588800"/>
                <a:gridCol w="1332148"/>
                <a:gridCol w="1332148"/>
              </a:tblGrid>
              <a:tr h="444002">
                <a:tc gridSpan="6">
                  <a:txBody>
                    <a:bodyPr/>
                    <a:lstStyle/>
                    <a:p>
                      <a:pPr algn="r" fontAlgn="ctr"/>
                      <a:r>
                        <a:rPr lang="en-US" altLang="ko-KR" sz="1000" b="0" i="0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j-lt"/>
                        </a:rPr>
                        <a:t>(</a:t>
                      </a:r>
                      <a:r>
                        <a:rPr lang="ko-KR" altLang="en-US" sz="1000" b="0" i="0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j-lt"/>
                        </a:rPr>
                        <a:t>별표 </a:t>
                      </a:r>
                      <a:r>
                        <a:rPr lang="en-US" altLang="ko-KR" sz="1000" b="0" i="0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j-lt"/>
                        </a:rPr>
                        <a:t>1) </a:t>
                      </a:r>
                      <a:r>
                        <a:rPr lang="ko-KR" altLang="en-US" sz="1000" b="0" i="0" u="none" strike="noStrike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j-lt"/>
                        </a:rPr>
                        <a:t>내용중</a:t>
                      </a:r>
                      <a:r>
                        <a:rPr lang="en-US" altLang="ko-KR" sz="1000" b="0" i="0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j-lt"/>
                        </a:rPr>
                        <a:t>                                                                                                                                           </a:t>
                      </a:r>
                      <a:r>
                        <a:rPr lang="en-US" altLang="ko-KR" sz="1000" b="1" i="0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j-lt"/>
                        </a:rPr>
                        <a:t>(</a:t>
                      </a:r>
                      <a:r>
                        <a:rPr lang="ko-KR" altLang="en-US" sz="1000" b="1" i="0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j-lt"/>
                        </a:rPr>
                        <a:t>단위 </a:t>
                      </a:r>
                      <a:r>
                        <a:rPr lang="en-US" altLang="ko-KR" sz="1000" b="1" i="0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j-lt"/>
                        </a:rPr>
                        <a:t>: W/㎡·K)</a:t>
                      </a:r>
                      <a:endParaRPr lang="ko-KR" altLang="en-US" sz="100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latin typeface="한양중고딕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latin typeface="한양중고딕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latin typeface="한양중고딕"/>
                      </a:endParaRPr>
                    </a:p>
                  </a:txBody>
                  <a:tcPr marL="9525" marR="9525" marT="9525" marB="0" anchor="ctr"/>
                </a:tc>
              </a:tr>
              <a:tr h="352924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j-lt"/>
                        </a:rPr>
                        <a:t>지역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j-lt"/>
                        </a:rPr>
                        <a:t>중부지역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j-lt"/>
                        </a:rPr>
                        <a:t>남부지역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j-lt"/>
                        </a:rPr>
                        <a:t>제주도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738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j-lt"/>
                        </a:rPr>
                        <a:t>건축물 부위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444002">
                <a:tc rowSpan="4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j-lt"/>
                        </a:rPr>
                        <a:t>창 및 문</a:t>
                      </a:r>
                      <a:endParaRPr lang="ko-KR" altLang="en-US" sz="10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0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j-lt"/>
                        </a:rPr>
                        <a:t>외기에 </a:t>
                      </a:r>
                      <a:endParaRPr lang="en-US" altLang="ko-KR" sz="1000" b="1" dirty="0" smtClean="0">
                        <a:solidFill>
                          <a:schemeClr val="accent3">
                            <a:lumMod val="50000"/>
                          </a:schemeClr>
                        </a:solidFill>
                        <a:latin typeface="+mj-lt"/>
                      </a:endParaRPr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0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j-lt"/>
                        </a:rPr>
                        <a:t>직접 면하는 경우</a:t>
                      </a:r>
                      <a:endParaRPr lang="ko-KR" altLang="en-US" sz="10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j-lt"/>
                        </a:rPr>
                        <a:t>공동주택</a:t>
                      </a:r>
                      <a:endParaRPr lang="ko-KR" altLang="en-US" sz="10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바탕"/>
                        </a:rPr>
                        <a:t>1.500 </a:t>
                      </a:r>
                      <a:r>
                        <a:rPr lang="ko-KR" altLang="en-US" sz="1000" b="1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바탕"/>
                          <a:ea typeface="바탕"/>
                        </a:rPr>
                        <a:t>이하</a:t>
                      </a:r>
                      <a:endParaRPr lang="ko-KR" altLang="en-US" sz="1000" b="1" kern="0" spc="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바탕"/>
                      </a:endParaRPr>
                    </a:p>
                  </a:txBody>
                  <a:tcPr marL="17907" marR="17907" marT="17907" marB="17907"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kern="0" spc="-10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바탕"/>
                        </a:rPr>
                        <a:t>1.800 </a:t>
                      </a:r>
                      <a:r>
                        <a:rPr lang="ko-KR" altLang="en-US" sz="1000" b="1" kern="0" spc="-10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바탕"/>
                          <a:ea typeface="바탕"/>
                        </a:rPr>
                        <a:t>이하</a:t>
                      </a:r>
                      <a:endParaRPr lang="ko-KR" altLang="en-US" sz="1000" b="1" kern="0" spc="-100">
                        <a:solidFill>
                          <a:schemeClr val="accent3">
                            <a:lumMod val="50000"/>
                          </a:schemeClr>
                        </a:solidFill>
                        <a:latin typeface="바탕"/>
                      </a:endParaRPr>
                    </a:p>
                  </a:txBody>
                  <a:tcPr marL="17907" marR="17907" marT="17907" marB="17907"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kern="0" spc="-10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바탕"/>
                        </a:rPr>
                        <a:t>2.600 </a:t>
                      </a:r>
                      <a:r>
                        <a:rPr lang="ko-KR" altLang="en-US" sz="1000" b="1" kern="0" spc="-10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바탕"/>
                          <a:ea typeface="바탕"/>
                        </a:rPr>
                        <a:t>이하</a:t>
                      </a:r>
                      <a:endParaRPr lang="ko-KR" altLang="en-US" sz="1000" b="1" kern="0" spc="-100">
                        <a:solidFill>
                          <a:schemeClr val="accent3">
                            <a:lumMod val="50000"/>
                          </a:schemeClr>
                        </a:solidFill>
                        <a:latin typeface="바탕"/>
                      </a:endParaRPr>
                    </a:p>
                  </a:txBody>
                  <a:tcPr marL="17907" marR="17907" marT="17907" marB="17907"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4002">
                <a:tc v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j-lt"/>
                        </a:rPr>
                        <a:t>공동주택 외</a:t>
                      </a:r>
                      <a:endParaRPr lang="ko-KR" altLang="en-US" sz="10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kern="0" spc="0" dirty="0">
                          <a:solidFill>
                            <a:srgbClr val="C00000"/>
                          </a:solidFill>
                          <a:latin typeface="바탕"/>
                        </a:rPr>
                        <a:t>2.100 </a:t>
                      </a:r>
                      <a:r>
                        <a:rPr lang="ko-KR" altLang="en-US" sz="1000" b="1" kern="0" spc="0" dirty="0">
                          <a:solidFill>
                            <a:srgbClr val="C00000"/>
                          </a:solidFill>
                          <a:latin typeface="바탕"/>
                          <a:ea typeface="바탕"/>
                        </a:rPr>
                        <a:t>이하</a:t>
                      </a:r>
                      <a:endParaRPr lang="ko-KR" altLang="en-US" sz="1000" b="1" kern="0" spc="0" dirty="0">
                        <a:solidFill>
                          <a:srgbClr val="C00000"/>
                        </a:solidFill>
                        <a:latin typeface="바탕"/>
                      </a:endParaRPr>
                    </a:p>
                  </a:txBody>
                  <a:tcPr marL="17907" marR="17907" marT="17907" marB="17907"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바탕"/>
                        </a:rPr>
                        <a:t>2.400 </a:t>
                      </a:r>
                      <a:r>
                        <a:rPr lang="ko-KR" altLang="en-US" sz="1000" b="1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바탕"/>
                          <a:ea typeface="바탕"/>
                        </a:rPr>
                        <a:t>이하</a:t>
                      </a:r>
                      <a:endParaRPr lang="ko-KR" altLang="en-US" sz="1000" b="1" kern="0" spc="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바탕"/>
                      </a:endParaRPr>
                    </a:p>
                  </a:txBody>
                  <a:tcPr marL="17907" marR="17907" marT="17907" marB="17907"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kern="0" spc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바탕"/>
                        </a:rPr>
                        <a:t>3.000 </a:t>
                      </a:r>
                      <a:r>
                        <a:rPr lang="ko-KR" altLang="en-US" sz="1000" b="1" kern="0" spc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바탕"/>
                          <a:ea typeface="바탕"/>
                        </a:rPr>
                        <a:t>이하</a:t>
                      </a:r>
                      <a:endParaRPr lang="ko-KR" altLang="en-US" sz="1000" b="1" kern="0" spc="0">
                        <a:solidFill>
                          <a:schemeClr val="accent3">
                            <a:lumMod val="50000"/>
                          </a:schemeClr>
                        </a:solidFill>
                        <a:latin typeface="바탕"/>
                      </a:endParaRPr>
                    </a:p>
                  </a:txBody>
                  <a:tcPr marL="17907" marR="17907" marT="17907" marB="17907"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4002">
                <a:tc v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0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j-lt"/>
                        </a:rPr>
                        <a:t>외기에 </a:t>
                      </a:r>
                      <a:endParaRPr lang="en-US" altLang="ko-KR" sz="1000" b="1" dirty="0" smtClean="0">
                        <a:solidFill>
                          <a:schemeClr val="accent3">
                            <a:lumMod val="50000"/>
                          </a:schemeClr>
                        </a:solidFill>
                        <a:latin typeface="+mj-lt"/>
                      </a:endParaRPr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0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j-lt"/>
                        </a:rPr>
                        <a:t>간접 면하는 경우</a:t>
                      </a:r>
                      <a:endParaRPr lang="ko-KR" altLang="en-US" sz="10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j-lt"/>
                        </a:rPr>
                        <a:t>공동주택</a:t>
                      </a:r>
                      <a:endParaRPr lang="ko-KR" altLang="en-US" sz="10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kern="0" spc="-4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바탕"/>
                        </a:rPr>
                        <a:t>2.200 </a:t>
                      </a:r>
                      <a:r>
                        <a:rPr lang="ko-KR" altLang="en-US" sz="1000" b="1" kern="0" spc="-4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바탕"/>
                          <a:ea typeface="바탕"/>
                        </a:rPr>
                        <a:t>이하</a:t>
                      </a:r>
                      <a:endParaRPr lang="ko-KR" altLang="en-US" sz="1000" b="1" kern="0" spc="-40">
                        <a:solidFill>
                          <a:schemeClr val="accent3">
                            <a:lumMod val="50000"/>
                          </a:schemeClr>
                        </a:solidFill>
                        <a:latin typeface="바탕"/>
                      </a:endParaRPr>
                    </a:p>
                  </a:txBody>
                  <a:tcPr marL="17907" marR="17907" marT="17907" marB="17907"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kern="0" spc="-1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바탕"/>
                        </a:rPr>
                        <a:t>2.500 </a:t>
                      </a:r>
                      <a:r>
                        <a:rPr lang="ko-KR" altLang="en-US" sz="1000" b="1" kern="0" spc="-1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바탕"/>
                          <a:ea typeface="바탕"/>
                        </a:rPr>
                        <a:t>이하</a:t>
                      </a:r>
                      <a:endParaRPr lang="ko-KR" altLang="en-US" sz="1000" b="1" kern="0" spc="-1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바탕"/>
                      </a:endParaRPr>
                    </a:p>
                  </a:txBody>
                  <a:tcPr marL="17907" marR="17907" marT="17907" marB="17907"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kern="0" spc="-1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바탕"/>
                        </a:rPr>
                        <a:t>3.300 </a:t>
                      </a:r>
                      <a:r>
                        <a:rPr lang="ko-KR" altLang="en-US" sz="1000" b="1" kern="0" spc="-1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바탕"/>
                          <a:ea typeface="바탕"/>
                        </a:rPr>
                        <a:t>이하</a:t>
                      </a:r>
                      <a:endParaRPr lang="ko-KR" altLang="en-US" sz="1000" b="1" kern="0" spc="-1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바탕"/>
                      </a:endParaRPr>
                    </a:p>
                  </a:txBody>
                  <a:tcPr marL="17907" marR="17907" marT="17907" marB="17907"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4002">
                <a:tc v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j-lt"/>
                        </a:rPr>
                        <a:t>공동주택 외</a:t>
                      </a:r>
                      <a:endParaRPr lang="ko-KR" altLang="en-US" sz="10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kern="0" spc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바탕"/>
                        </a:rPr>
                        <a:t>2.600 </a:t>
                      </a:r>
                      <a:r>
                        <a:rPr lang="ko-KR" altLang="en-US" sz="1000" b="1" kern="0" spc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바탕"/>
                          <a:ea typeface="바탕"/>
                        </a:rPr>
                        <a:t>이하</a:t>
                      </a:r>
                      <a:endParaRPr lang="ko-KR" altLang="en-US" sz="1000" b="1" kern="0" spc="0">
                        <a:solidFill>
                          <a:schemeClr val="accent3">
                            <a:lumMod val="50000"/>
                          </a:schemeClr>
                        </a:solidFill>
                        <a:latin typeface="바탕"/>
                      </a:endParaRPr>
                    </a:p>
                  </a:txBody>
                  <a:tcPr marL="17907" marR="17907" marT="17907" marB="17907"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바탕"/>
                        </a:rPr>
                        <a:t>3.100 </a:t>
                      </a:r>
                      <a:r>
                        <a:rPr lang="ko-KR" altLang="en-US" sz="1000" b="1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바탕"/>
                          <a:ea typeface="바탕"/>
                        </a:rPr>
                        <a:t>이하</a:t>
                      </a:r>
                      <a:endParaRPr lang="ko-KR" altLang="en-US" sz="1000" b="1" kern="0" spc="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바탕"/>
                      </a:endParaRPr>
                    </a:p>
                  </a:txBody>
                  <a:tcPr marL="17907" marR="17907" marT="17907" marB="17907"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바탕"/>
                        </a:rPr>
                        <a:t>3.800 </a:t>
                      </a:r>
                      <a:r>
                        <a:rPr lang="ko-KR" altLang="en-US" sz="1000" b="1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바탕"/>
                          <a:ea typeface="바탕"/>
                        </a:rPr>
                        <a:t>이하</a:t>
                      </a:r>
                      <a:endParaRPr lang="ko-KR" altLang="en-US" sz="1000" b="1" kern="0" spc="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바탕"/>
                      </a:endParaRPr>
                    </a:p>
                  </a:txBody>
                  <a:tcPr marL="17907" marR="17907" marT="17907" marB="17907"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539552" y="5668506"/>
            <a:ext cx="8208912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28600" marR="0" lvl="0" indent="-228600" algn="just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+mj-lt"/>
                <a:ea typeface="바탕" pitchFamily="18" charset="-127"/>
                <a:cs typeface="굴림" pitchFamily="50" charset="-127"/>
              </a:rPr>
              <a:t>-</a:t>
            </a:r>
            <a:r>
              <a:rPr kumimoji="1" lang="ko-KR" altLang="en-US" sz="9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+mj-lt"/>
                <a:ea typeface="바탕" pitchFamily="18" charset="-127"/>
                <a:cs typeface="굴림" pitchFamily="50" charset="-127"/>
              </a:rPr>
              <a:t>중부지역 </a:t>
            </a:r>
            <a:r>
              <a:rPr kumimoji="1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+mj-lt"/>
                <a:ea typeface="바탕" pitchFamily="18" charset="-127"/>
                <a:cs typeface="굴림" pitchFamily="50" charset="-127"/>
              </a:rPr>
              <a:t>: </a:t>
            </a:r>
            <a:r>
              <a:rPr kumimoji="1" lang="ko-KR" altLang="en-US" sz="9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+mj-lt"/>
                <a:ea typeface="바탕" pitchFamily="18" charset="-127"/>
                <a:cs typeface="굴림" pitchFamily="50" charset="-127"/>
              </a:rPr>
              <a:t>서울특별시</a:t>
            </a:r>
            <a:r>
              <a:rPr kumimoji="1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+mj-lt"/>
                <a:ea typeface="바탕" pitchFamily="18" charset="-127"/>
                <a:cs typeface="굴림" pitchFamily="50" charset="-127"/>
              </a:rPr>
              <a:t>, </a:t>
            </a:r>
            <a:r>
              <a:rPr kumimoji="1" lang="ko-KR" altLang="en-US" sz="9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+mj-lt"/>
                <a:ea typeface="바탕" pitchFamily="18" charset="-127"/>
                <a:cs typeface="굴림" pitchFamily="50" charset="-127"/>
              </a:rPr>
              <a:t>인천광역시</a:t>
            </a:r>
            <a:r>
              <a:rPr kumimoji="1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+mj-lt"/>
                <a:ea typeface="바탕" pitchFamily="18" charset="-127"/>
                <a:cs typeface="굴림" pitchFamily="50" charset="-127"/>
              </a:rPr>
              <a:t>, </a:t>
            </a:r>
            <a:r>
              <a:rPr kumimoji="1" lang="ko-KR" altLang="en-US" sz="9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+mj-lt"/>
                <a:ea typeface="바탕" pitchFamily="18" charset="-127"/>
                <a:cs typeface="굴림" pitchFamily="50" charset="-127"/>
              </a:rPr>
              <a:t>경기도</a:t>
            </a:r>
            <a:r>
              <a:rPr kumimoji="1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+mj-lt"/>
                <a:ea typeface="바탕" pitchFamily="18" charset="-127"/>
                <a:cs typeface="굴림" pitchFamily="50" charset="-127"/>
              </a:rPr>
              <a:t>, </a:t>
            </a:r>
            <a:r>
              <a:rPr kumimoji="1" lang="ko-KR" altLang="en-US" sz="9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+mj-lt"/>
                <a:ea typeface="바탕" pitchFamily="18" charset="-127"/>
                <a:cs typeface="굴림" pitchFamily="50" charset="-127"/>
              </a:rPr>
              <a:t>강원도</a:t>
            </a:r>
            <a:r>
              <a:rPr kumimoji="1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+mj-lt"/>
                <a:ea typeface="바탕" pitchFamily="18" charset="-127"/>
                <a:cs typeface="굴림" pitchFamily="50" charset="-127"/>
              </a:rPr>
              <a:t>(</a:t>
            </a:r>
            <a:r>
              <a:rPr kumimoji="1" lang="ko-KR" altLang="en-US" sz="9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+mj-lt"/>
                <a:ea typeface="바탕" pitchFamily="18" charset="-127"/>
                <a:cs typeface="굴림" pitchFamily="50" charset="-127"/>
              </a:rPr>
              <a:t>강릉시</a:t>
            </a:r>
            <a:r>
              <a:rPr kumimoji="1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+mj-lt"/>
                <a:ea typeface="바탕" pitchFamily="18" charset="-127"/>
                <a:cs typeface="굴림" pitchFamily="50" charset="-127"/>
              </a:rPr>
              <a:t>, </a:t>
            </a:r>
            <a:r>
              <a:rPr kumimoji="1" lang="ko-KR" altLang="en-US" sz="9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+mj-lt"/>
                <a:ea typeface="바탕" pitchFamily="18" charset="-127"/>
                <a:cs typeface="굴림" pitchFamily="50" charset="-127"/>
              </a:rPr>
              <a:t>동해시</a:t>
            </a:r>
            <a:r>
              <a:rPr kumimoji="1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+mj-lt"/>
                <a:ea typeface="바탕" pitchFamily="18" charset="-127"/>
                <a:cs typeface="굴림" pitchFamily="50" charset="-127"/>
              </a:rPr>
              <a:t>, </a:t>
            </a:r>
            <a:r>
              <a:rPr kumimoji="1" lang="ko-KR" altLang="en-US" sz="9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+mj-lt"/>
                <a:ea typeface="바탕" pitchFamily="18" charset="-127"/>
                <a:cs typeface="굴림" pitchFamily="50" charset="-127"/>
              </a:rPr>
              <a:t>속초시</a:t>
            </a:r>
            <a:r>
              <a:rPr kumimoji="1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+mj-lt"/>
                <a:ea typeface="바탕" pitchFamily="18" charset="-127"/>
                <a:cs typeface="굴림" pitchFamily="50" charset="-127"/>
              </a:rPr>
              <a:t>, </a:t>
            </a:r>
            <a:r>
              <a:rPr kumimoji="1" lang="ko-KR" altLang="en-US" sz="9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+mj-lt"/>
                <a:ea typeface="바탕" pitchFamily="18" charset="-127"/>
                <a:cs typeface="굴림" pitchFamily="50" charset="-127"/>
              </a:rPr>
              <a:t>삼척시</a:t>
            </a:r>
            <a:r>
              <a:rPr kumimoji="1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+mj-lt"/>
                <a:ea typeface="바탕" pitchFamily="18" charset="-127"/>
                <a:cs typeface="굴림" pitchFamily="50" charset="-127"/>
              </a:rPr>
              <a:t>, </a:t>
            </a:r>
            <a:r>
              <a:rPr kumimoji="1" lang="ko-KR" altLang="en-US" sz="9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+mj-lt"/>
                <a:ea typeface="바탕" pitchFamily="18" charset="-127"/>
                <a:cs typeface="굴림" pitchFamily="50" charset="-127"/>
              </a:rPr>
              <a:t>고성군</a:t>
            </a:r>
            <a:r>
              <a:rPr kumimoji="1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+mj-lt"/>
                <a:ea typeface="바탕" pitchFamily="18" charset="-127"/>
                <a:cs typeface="굴림" pitchFamily="50" charset="-127"/>
              </a:rPr>
              <a:t>, </a:t>
            </a:r>
            <a:r>
              <a:rPr kumimoji="1" lang="ko-KR" altLang="en-US" sz="9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+mj-lt"/>
                <a:ea typeface="바탕" pitchFamily="18" charset="-127"/>
                <a:cs typeface="굴림" pitchFamily="50" charset="-127"/>
              </a:rPr>
              <a:t>양양군 제외</a:t>
            </a:r>
            <a:r>
              <a:rPr kumimoji="1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+mj-lt"/>
                <a:ea typeface="바탕" pitchFamily="18" charset="-127"/>
                <a:cs typeface="굴림" pitchFamily="50" charset="-127"/>
              </a:rPr>
              <a:t>), </a:t>
            </a:r>
            <a:r>
              <a:rPr kumimoji="1" lang="ko-KR" altLang="en-US" sz="9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+mj-lt"/>
                <a:ea typeface="바탕" pitchFamily="18" charset="-127"/>
                <a:cs typeface="굴림" pitchFamily="50" charset="-127"/>
              </a:rPr>
              <a:t>충청북도</a:t>
            </a:r>
            <a:r>
              <a:rPr kumimoji="1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+mj-lt"/>
                <a:ea typeface="바탕" pitchFamily="18" charset="-127"/>
                <a:cs typeface="굴림" pitchFamily="50" charset="-127"/>
              </a:rPr>
              <a:t>(</a:t>
            </a:r>
            <a:r>
              <a:rPr kumimoji="1" lang="ko-KR" altLang="en-US" sz="9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+mj-lt"/>
                <a:ea typeface="바탕" pitchFamily="18" charset="-127"/>
                <a:cs typeface="굴림" pitchFamily="50" charset="-127"/>
              </a:rPr>
              <a:t>영동군 제외</a:t>
            </a:r>
            <a:r>
              <a:rPr kumimoji="1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+mj-lt"/>
                <a:ea typeface="바탕" pitchFamily="18" charset="-127"/>
                <a:cs typeface="굴림" pitchFamily="50" charset="-127"/>
              </a:rPr>
              <a:t>), </a:t>
            </a:r>
            <a:r>
              <a:rPr kumimoji="1" lang="ko-KR" altLang="en-US" sz="9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+mj-lt"/>
                <a:ea typeface="바탕" pitchFamily="18" charset="-127"/>
                <a:cs typeface="굴림" pitchFamily="50" charset="-127"/>
              </a:rPr>
              <a:t>충청남도</a:t>
            </a:r>
            <a:r>
              <a:rPr kumimoji="1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+mj-lt"/>
                <a:ea typeface="바탕" pitchFamily="18" charset="-127"/>
                <a:cs typeface="굴림" pitchFamily="50" charset="-127"/>
              </a:rPr>
              <a:t>(</a:t>
            </a:r>
            <a:r>
              <a:rPr kumimoji="1" lang="ko-KR" altLang="en-US" sz="9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+mj-lt"/>
                <a:ea typeface="바탕" pitchFamily="18" charset="-127"/>
                <a:cs typeface="굴림" pitchFamily="50" charset="-127"/>
              </a:rPr>
              <a:t>천안시</a:t>
            </a:r>
            <a:r>
              <a:rPr kumimoji="1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+mj-lt"/>
                <a:ea typeface="바탕" pitchFamily="18" charset="-127"/>
                <a:cs typeface="굴림" pitchFamily="50" charset="-127"/>
              </a:rPr>
              <a:t>), </a:t>
            </a:r>
          </a:p>
          <a:p>
            <a:pPr marL="228600" marR="0" lvl="0" indent="-228600" algn="just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en-US" altLang="ko-KR" sz="900" dirty="0" smtClean="0">
                <a:solidFill>
                  <a:schemeClr val="accent3">
                    <a:lumMod val="50000"/>
                  </a:schemeClr>
                </a:solidFill>
                <a:latin typeface="+mj-lt"/>
                <a:ea typeface="바탕" pitchFamily="18" charset="-127"/>
                <a:cs typeface="굴림" pitchFamily="50" charset="-127"/>
              </a:rPr>
              <a:t>                </a:t>
            </a:r>
            <a:r>
              <a:rPr kumimoji="1" lang="ko-KR" altLang="en-US" sz="9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+mj-lt"/>
                <a:ea typeface="바탕" pitchFamily="18" charset="-127"/>
                <a:cs typeface="굴림" pitchFamily="50" charset="-127"/>
              </a:rPr>
              <a:t>경상북도</a:t>
            </a:r>
            <a:r>
              <a:rPr kumimoji="1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+mj-lt"/>
                <a:ea typeface="바탕" pitchFamily="18" charset="-127"/>
                <a:cs typeface="굴림" pitchFamily="50" charset="-127"/>
              </a:rPr>
              <a:t>(</a:t>
            </a:r>
            <a:r>
              <a:rPr kumimoji="1" lang="ko-KR" altLang="en-US" sz="9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+mj-lt"/>
                <a:ea typeface="바탕" pitchFamily="18" charset="-127"/>
                <a:cs typeface="굴림" pitchFamily="50" charset="-127"/>
              </a:rPr>
              <a:t>청송군</a:t>
            </a:r>
            <a:r>
              <a:rPr kumimoji="1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+mj-lt"/>
                <a:ea typeface="바탕" pitchFamily="18" charset="-127"/>
                <a:cs typeface="굴림" pitchFamily="50" charset="-127"/>
              </a:rPr>
              <a:t>)</a:t>
            </a:r>
            <a:endParaRPr kumimoji="1" lang="en-US" altLang="ko-KR" sz="900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latin typeface="+mj-lt"/>
              <a:ea typeface="굴림" pitchFamily="50" charset="-127"/>
              <a:cs typeface="굴림" pitchFamily="50" charset="-127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+mj-lt"/>
                <a:ea typeface="굴림" pitchFamily="50" charset="-127"/>
                <a:cs typeface="굴림" pitchFamily="50" charset="-127"/>
              </a:rPr>
              <a:t> 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900" dirty="0" smtClean="0">
                <a:solidFill>
                  <a:schemeClr val="accent3">
                    <a:lumMod val="50000"/>
                  </a:schemeClr>
                </a:solidFill>
                <a:latin typeface="+mj-lt"/>
                <a:ea typeface="바탕" pitchFamily="18" charset="-127"/>
                <a:cs typeface="굴림" pitchFamily="50" charset="-127"/>
              </a:rPr>
              <a:t>-</a:t>
            </a:r>
            <a:r>
              <a:rPr kumimoji="1" lang="ko-KR" altLang="en-US" sz="9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+mj-lt"/>
                <a:ea typeface="바탕" pitchFamily="18" charset="-127"/>
                <a:cs typeface="굴림" pitchFamily="50" charset="-127"/>
              </a:rPr>
              <a:t>남부지역 </a:t>
            </a:r>
            <a:r>
              <a:rPr kumimoji="1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+mj-lt"/>
                <a:ea typeface="바탕" pitchFamily="18" charset="-127"/>
                <a:cs typeface="굴림" pitchFamily="50" charset="-127"/>
              </a:rPr>
              <a:t>:  </a:t>
            </a:r>
            <a:r>
              <a:rPr kumimoji="1" lang="ko-KR" altLang="en-US" sz="9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+mj-lt"/>
                <a:ea typeface="바탕" pitchFamily="18" charset="-127"/>
                <a:cs typeface="굴림" pitchFamily="50" charset="-127"/>
              </a:rPr>
              <a:t>부산광역시</a:t>
            </a:r>
            <a:r>
              <a:rPr kumimoji="1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+mj-lt"/>
                <a:ea typeface="바탕" pitchFamily="18" charset="-127"/>
                <a:cs typeface="굴림" pitchFamily="50" charset="-127"/>
              </a:rPr>
              <a:t>, </a:t>
            </a:r>
            <a:r>
              <a:rPr kumimoji="1" lang="ko-KR" altLang="en-US" sz="9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+mj-lt"/>
                <a:ea typeface="바탕" pitchFamily="18" charset="-127"/>
                <a:cs typeface="굴림" pitchFamily="50" charset="-127"/>
              </a:rPr>
              <a:t>대구광역시</a:t>
            </a:r>
            <a:r>
              <a:rPr kumimoji="1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+mj-lt"/>
                <a:ea typeface="바탕" pitchFamily="18" charset="-127"/>
                <a:cs typeface="굴림" pitchFamily="50" charset="-127"/>
              </a:rPr>
              <a:t>, </a:t>
            </a:r>
            <a:r>
              <a:rPr kumimoji="1" lang="ko-KR" altLang="en-US" sz="9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+mj-lt"/>
                <a:ea typeface="바탕" pitchFamily="18" charset="-127"/>
                <a:cs typeface="굴림" pitchFamily="50" charset="-127"/>
              </a:rPr>
              <a:t>광주광역시</a:t>
            </a:r>
            <a:r>
              <a:rPr kumimoji="1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+mj-lt"/>
                <a:ea typeface="바탕" pitchFamily="18" charset="-127"/>
                <a:cs typeface="굴림" pitchFamily="50" charset="-127"/>
              </a:rPr>
              <a:t>, </a:t>
            </a:r>
            <a:r>
              <a:rPr kumimoji="1" lang="ko-KR" altLang="en-US" sz="9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+mj-lt"/>
                <a:ea typeface="바탕" pitchFamily="18" charset="-127"/>
                <a:cs typeface="굴림" pitchFamily="50" charset="-127"/>
              </a:rPr>
              <a:t>대전광역시</a:t>
            </a:r>
            <a:r>
              <a:rPr kumimoji="1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+mj-lt"/>
                <a:ea typeface="바탕" pitchFamily="18" charset="-127"/>
                <a:cs typeface="굴림" pitchFamily="50" charset="-127"/>
              </a:rPr>
              <a:t>, </a:t>
            </a:r>
            <a:r>
              <a:rPr kumimoji="1" lang="ko-KR" altLang="en-US" sz="9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+mj-lt"/>
                <a:ea typeface="바탕" pitchFamily="18" charset="-127"/>
                <a:cs typeface="굴림" pitchFamily="50" charset="-127"/>
              </a:rPr>
              <a:t>울산광역시</a:t>
            </a:r>
            <a:r>
              <a:rPr kumimoji="1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+mj-lt"/>
                <a:ea typeface="바탕" pitchFamily="18" charset="-127"/>
                <a:cs typeface="굴림" pitchFamily="50" charset="-127"/>
              </a:rPr>
              <a:t>, </a:t>
            </a:r>
            <a:r>
              <a:rPr kumimoji="1" lang="ko-KR" altLang="en-US" sz="9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+mj-lt"/>
                <a:ea typeface="바탕" pitchFamily="18" charset="-127"/>
                <a:cs typeface="굴림" pitchFamily="50" charset="-127"/>
              </a:rPr>
              <a:t>강원도</a:t>
            </a:r>
            <a:r>
              <a:rPr kumimoji="1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+mj-lt"/>
                <a:ea typeface="바탕" pitchFamily="18" charset="-127"/>
                <a:cs typeface="굴림" pitchFamily="50" charset="-127"/>
              </a:rPr>
              <a:t>(</a:t>
            </a:r>
            <a:r>
              <a:rPr kumimoji="1" lang="ko-KR" altLang="en-US" sz="9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+mj-lt"/>
                <a:ea typeface="바탕" pitchFamily="18" charset="-127"/>
                <a:cs typeface="굴림" pitchFamily="50" charset="-127"/>
              </a:rPr>
              <a:t>강릉시</a:t>
            </a:r>
            <a:r>
              <a:rPr kumimoji="1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+mj-lt"/>
                <a:ea typeface="바탕" pitchFamily="18" charset="-127"/>
                <a:cs typeface="굴림" pitchFamily="50" charset="-127"/>
              </a:rPr>
              <a:t>, </a:t>
            </a:r>
            <a:r>
              <a:rPr kumimoji="1" lang="ko-KR" altLang="en-US" sz="9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+mj-lt"/>
                <a:ea typeface="바탕" pitchFamily="18" charset="-127"/>
                <a:cs typeface="굴림" pitchFamily="50" charset="-127"/>
              </a:rPr>
              <a:t>동해시</a:t>
            </a:r>
            <a:r>
              <a:rPr kumimoji="1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+mj-lt"/>
                <a:ea typeface="바탕" pitchFamily="18" charset="-127"/>
                <a:cs typeface="굴림" pitchFamily="50" charset="-127"/>
              </a:rPr>
              <a:t>, </a:t>
            </a:r>
            <a:r>
              <a:rPr kumimoji="1" lang="ko-KR" altLang="en-US" sz="9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+mj-lt"/>
                <a:ea typeface="바탕" pitchFamily="18" charset="-127"/>
                <a:cs typeface="굴림" pitchFamily="50" charset="-127"/>
              </a:rPr>
              <a:t>속초시</a:t>
            </a:r>
            <a:r>
              <a:rPr kumimoji="1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+mj-lt"/>
                <a:ea typeface="바탕" pitchFamily="18" charset="-127"/>
                <a:cs typeface="굴림" pitchFamily="50" charset="-127"/>
              </a:rPr>
              <a:t>, </a:t>
            </a:r>
            <a:r>
              <a:rPr kumimoji="1" lang="ko-KR" altLang="en-US" sz="9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+mj-lt"/>
                <a:ea typeface="바탕" pitchFamily="18" charset="-127"/>
                <a:cs typeface="굴림" pitchFamily="50" charset="-127"/>
              </a:rPr>
              <a:t>삼척시</a:t>
            </a:r>
            <a:r>
              <a:rPr kumimoji="1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+mj-lt"/>
                <a:ea typeface="바탕" pitchFamily="18" charset="-127"/>
                <a:cs typeface="굴림" pitchFamily="50" charset="-127"/>
              </a:rPr>
              <a:t>, </a:t>
            </a:r>
            <a:r>
              <a:rPr kumimoji="1" lang="ko-KR" altLang="en-US" sz="9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+mj-lt"/>
                <a:ea typeface="바탕" pitchFamily="18" charset="-127"/>
                <a:cs typeface="굴림" pitchFamily="50" charset="-127"/>
              </a:rPr>
              <a:t>고성군</a:t>
            </a:r>
            <a:r>
              <a:rPr kumimoji="1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+mj-lt"/>
                <a:ea typeface="바탕" pitchFamily="18" charset="-127"/>
                <a:cs typeface="굴림" pitchFamily="50" charset="-127"/>
              </a:rPr>
              <a:t>, </a:t>
            </a:r>
            <a:r>
              <a:rPr kumimoji="1" lang="ko-KR" altLang="en-US" sz="9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+mj-lt"/>
                <a:ea typeface="바탕" pitchFamily="18" charset="-127"/>
                <a:cs typeface="굴림" pitchFamily="50" charset="-127"/>
              </a:rPr>
              <a:t>양양군</a:t>
            </a:r>
            <a:r>
              <a:rPr kumimoji="1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+mj-lt"/>
                <a:ea typeface="바탕" pitchFamily="18" charset="-127"/>
                <a:cs typeface="굴림" pitchFamily="50" charset="-127"/>
              </a:rPr>
              <a:t>), </a:t>
            </a:r>
            <a:r>
              <a:rPr kumimoji="1" lang="ko-KR" altLang="en-US" sz="9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+mj-lt"/>
                <a:ea typeface="바탕" pitchFamily="18" charset="-127"/>
                <a:cs typeface="굴림" pitchFamily="50" charset="-127"/>
              </a:rPr>
              <a:t>충청북도</a:t>
            </a:r>
            <a:r>
              <a:rPr kumimoji="1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+mj-lt"/>
                <a:ea typeface="바탕" pitchFamily="18" charset="-127"/>
                <a:cs typeface="굴림" pitchFamily="50" charset="-127"/>
              </a:rPr>
              <a:t>(</a:t>
            </a:r>
            <a:r>
              <a:rPr kumimoji="1" lang="ko-KR" altLang="en-US" sz="9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+mj-lt"/>
                <a:ea typeface="바탕" pitchFamily="18" charset="-127"/>
                <a:cs typeface="굴림" pitchFamily="50" charset="-127"/>
              </a:rPr>
              <a:t>영동군</a:t>
            </a:r>
            <a:r>
              <a:rPr kumimoji="1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+mj-lt"/>
                <a:ea typeface="바탕" pitchFamily="18" charset="-127"/>
                <a:cs typeface="굴림" pitchFamily="50" charset="-127"/>
              </a:rPr>
              <a:t>),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900" dirty="0" smtClean="0">
                <a:solidFill>
                  <a:schemeClr val="accent3">
                    <a:lumMod val="50000"/>
                  </a:schemeClr>
                </a:solidFill>
                <a:latin typeface="+mj-lt"/>
                <a:ea typeface="바탕" pitchFamily="18" charset="-127"/>
                <a:cs typeface="굴림" pitchFamily="50" charset="-127"/>
              </a:rPr>
              <a:t>                </a:t>
            </a:r>
            <a:r>
              <a:rPr kumimoji="1" lang="ko-KR" altLang="en-US" sz="9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+mj-lt"/>
                <a:ea typeface="바탕" pitchFamily="18" charset="-127"/>
                <a:cs typeface="굴림" pitchFamily="50" charset="-127"/>
              </a:rPr>
              <a:t>충청남도</a:t>
            </a:r>
            <a:r>
              <a:rPr kumimoji="1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+mj-lt"/>
                <a:ea typeface="바탕" pitchFamily="18" charset="-127"/>
                <a:cs typeface="굴림" pitchFamily="50" charset="-127"/>
              </a:rPr>
              <a:t>(</a:t>
            </a:r>
            <a:r>
              <a:rPr kumimoji="1" lang="ko-KR" altLang="en-US" sz="9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+mj-lt"/>
                <a:ea typeface="바탕" pitchFamily="18" charset="-127"/>
                <a:cs typeface="굴림" pitchFamily="50" charset="-127"/>
              </a:rPr>
              <a:t>천안시 제외</a:t>
            </a:r>
            <a:r>
              <a:rPr kumimoji="1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+mj-lt"/>
                <a:ea typeface="바탕" pitchFamily="18" charset="-127"/>
                <a:cs typeface="굴림" pitchFamily="50" charset="-127"/>
              </a:rPr>
              <a:t>), </a:t>
            </a:r>
            <a:r>
              <a:rPr kumimoji="1" lang="ko-KR" altLang="en-US" sz="9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+mj-lt"/>
                <a:ea typeface="바탕" pitchFamily="18" charset="-127"/>
                <a:cs typeface="굴림" pitchFamily="50" charset="-127"/>
              </a:rPr>
              <a:t>전라북도</a:t>
            </a:r>
            <a:r>
              <a:rPr kumimoji="1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+mj-lt"/>
                <a:ea typeface="바탕" pitchFamily="18" charset="-127"/>
                <a:cs typeface="굴림" pitchFamily="50" charset="-127"/>
              </a:rPr>
              <a:t>, </a:t>
            </a:r>
            <a:r>
              <a:rPr kumimoji="1" lang="ko-KR" altLang="en-US" sz="9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+mj-lt"/>
                <a:ea typeface="바탕" pitchFamily="18" charset="-127"/>
                <a:cs typeface="굴림" pitchFamily="50" charset="-127"/>
              </a:rPr>
              <a:t>전라남도</a:t>
            </a:r>
            <a:r>
              <a:rPr kumimoji="1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+mj-lt"/>
                <a:ea typeface="바탕" pitchFamily="18" charset="-127"/>
                <a:cs typeface="굴림" pitchFamily="50" charset="-127"/>
              </a:rPr>
              <a:t>, </a:t>
            </a:r>
            <a:r>
              <a:rPr kumimoji="1" lang="ko-KR" altLang="en-US" sz="9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+mj-lt"/>
                <a:ea typeface="바탕" pitchFamily="18" charset="-127"/>
                <a:cs typeface="굴림" pitchFamily="50" charset="-127"/>
              </a:rPr>
              <a:t>경상북도</a:t>
            </a:r>
            <a:r>
              <a:rPr kumimoji="1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+mj-lt"/>
                <a:ea typeface="바탕" pitchFamily="18" charset="-127"/>
                <a:cs typeface="굴림" pitchFamily="50" charset="-127"/>
              </a:rPr>
              <a:t>(</a:t>
            </a:r>
            <a:r>
              <a:rPr kumimoji="1" lang="ko-KR" altLang="en-US" sz="9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+mj-lt"/>
                <a:ea typeface="바탕" pitchFamily="18" charset="-127"/>
                <a:cs typeface="굴림" pitchFamily="50" charset="-127"/>
              </a:rPr>
              <a:t>청송군 제외</a:t>
            </a:r>
            <a:r>
              <a:rPr kumimoji="1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+mj-lt"/>
                <a:ea typeface="바탕" pitchFamily="18" charset="-127"/>
                <a:cs typeface="굴림" pitchFamily="50" charset="-127"/>
              </a:rPr>
              <a:t>), </a:t>
            </a:r>
            <a:r>
              <a:rPr kumimoji="1" lang="ko-KR" altLang="en-US" sz="9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+mj-lt"/>
                <a:ea typeface="바탕" pitchFamily="18" charset="-127"/>
                <a:cs typeface="굴림" pitchFamily="50" charset="-127"/>
              </a:rPr>
              <a:t>경상남도</a:t>
            </a:r>
            <a:r>
              <a:rPr kumimoji="1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+mj-lt"/>
                <a:ea typeface="바탕" pitchFamily="18" charset="-127"/>
                <a:cs typeface="굴림" pitchFamily="50" charset="-127"/>
              </a:rPr>
              <a:t>, </a:t>
            </a:r>
            <a:r>
              <a:rPr kumimoji="1" lang="ko-KR" altLang="en-US" sz="9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+mj-lt"/>
                <a:ea typeface="바탕" pitchFamily="18" charset="-127"/>
                <a:cs typeface="굴림" pitchFamily="50" charset="-127"/>
              </a:rPr>
              <a:t>세종특별자치시</a:t>
            </a:r>
            <a:endParaRPr kumimoji="1" lang="ko-KR" altLang="en-US" sz="900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latin typeface="+mj-lt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67544" y="1988840"/>
            <a:ext cx="8064896" cy="78483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lang="ko-KR" altLang="en-US" sz="1000" dirty="0" smtClean="0">
                <a:solidFill>
                  <a:srgbClr val="9BBB59">
                    <a:lumMod val="50000"/>
                  </a:srgbClr>
                </a:solidFill>
              </a:rPr>
              <a:t>창 및 문의 경우 </a:t>
            </a:r>
            <a:r>
              <a:rPr lang="en-US" altLang="ko-KR" sz="1000" dirty="0" smtClean="0">
                <a:solidFill>
                  <a:srgbClr val="9BBB59">
                    <a:lumMod val="50000"/>
                  </a:srgbClr>
                </a:solidFill>
              </a:rPr>
              <a:t>KS F 2278(</a:t>
            </a:r>
            <a:r>
              <a:rPr lang="ko-KR" altLang="en-US" sz="1000" dirty="0" smtClean="0">
                <a:solidFill>
                  <a:srgbClr val="9BBB59">
                    <a:lumMod val="50000"/>
                  </a:srgbClr>
                </a:solidFill>
              </a:rPr>
              <a:t>창호의 </a:t>
            </a:r>
            <a:r>
              <a:rPr lang="ko-KR" altLang="en-US" sz="1000" dirty="0" err="1" smtClean="0">
                <a:solidFill>
                  <a:srgbClr val="9BBB59">
                    <a:lumMod val="50000"/>
                  </a:srgbClr>
                </a:solidFill>
              </a:rPr>
              <a:t>단열성</a:t>
            </a:r>
            <a:r>
              <a:rPr lang="ko-KR" altLang="en-US" sz="1000" dirty="0" smtClean="0">
                <a:solidFill>
                  <a:srgbClr val="9BBB59">
                    <a:lumMod val="50000"/>
                  </a:srgbClr>
                </a:solidFill>
              </a:rPr>
              <a:t> 시험 방법</a:t>
            </a:r>
            <a:r>
              <a:rPr lang="en-US" altLang="ko-KR" sz="1000" dirty="0" smtClean="0">
                <a:solidFill>
                  <a:srgbClr val="9BBB59">
                    <a:lumMod val="50000"/>
                  </a:srgbClr>
                </a:solidFill>
              </a:rPr>
              <a:t>)</a:t>
            </a:r>
            <a:r>
              <a:rPr lang="ko-KR" altLang="en-US" sz="1000" dirty="0" smtClean="0">
                <a:solidFill>
                  <a:srgbClr val="9BBB59">
                    <a:lumMod val="50000"/>
                  </a:srgbClr>
                </a:solidFill>
              </a:rPr>
              <a:t>에 의한 </a:t>
            </a:r>
            <a:r>
              <a:rPr lang="ko-KR" altLang="en-US" sz="1000" b="1" dirty="0" smtClean="0">
                <a:solidFill>
                  <a:srgbClr val="C00000"/>
                </a:solidFill>
              </a:rPr>
              <a:t>국가공인시험기관의 </a:t>
            </a:r>
            <a:r>
              <a:rPr lang="en-US" altLang="ko-KR" sz="1000" b="1" dirty="0" smtClean="0">
                <a:solidFill>
                  <a:srgbClr val="C00000"/>
                </a:solidFill>
              </a:rPr>
              <a:t>KOLAS </a:t>
            </a:r>
            <a:r>
              <a:rPr lang="ko-KR" altLang="en-US" sz="1000" b="1" dirty="0" smtClean="0">
                <a:solidFill>
                  <a:srgbClr val="C00000"/>
                </a:solidFill>
              </a:rPr>
              <a:t>인정마크가 표시된 시험성적서 </a:t>
            </a:r>
            <a:r>
              <a:rPr lang="ko-KR" altLang="en-US" sz="1000" dirty="0" smtClean="0">
                <a:solidFill>
                  <a:srgbClr val="9BBB59">
                    <a:lumMod val="50000"/>
                  </a:srgbClr>
                </a:solidFill>
              </a:rPr>
              <a:t>또는 별표</a:t>
            </a:r>
            <a:r>
              <a:rPr lang="en-US" altLang="ko-KR" sz="1000" dirty="0" smtClean="0">
                <a:solidFill>
                  <a:srgbClr val="9BBB59">
                    <a:lumMod val="50000"/>
                  </a:srgbClr>
                </a:solidFill>
              </a:rPr>
              <a:t>4</a:t>
            </a:r>
            <a:r>
              <a:rPr lang="ko-KR" altLang="en-US" sz="1000" dirty="0" smtClean="0">
                <a:solidFill>
                  <a:srgbClr val="9BBB59">
                    <a:lumMod val="50000"/>
                  </a:srgbClr>
                </a:solidFill>
              </a:rPr>
              <a:t>에 의한 열관류율값 또는 산업통상자원부고시 「효율관리기자재 운용규정」에 따른 창 세트의 </a:t>
            </a:r>
            <a:r>
              <a:rPr lang="ko-KR" altLang="en-US" sz="1000" dirty="0" err="1" smtClean="0">
                <a:solidFill>
                  <a:srgbClr val="9BBB59">
                    <a:lumMod val="50000"/>
                  </a:srgbClr>
                </a:solidFill>
              </a:rPr>
              <a:t>열관류율</a:t>
            </a:r>
            <a:r>
              <a:rPr lang="ko-KR" altLang="en-US" sz="1000" dirty="0" smtClean="0">
                <a:solidFill>
                  <a:srgbClr val="9BBB59">
                    <a:lumMod val="50000"/>
                  </a:srgbClr>
                </a:solidFill>
              </a:rPr>
              <a:t> </a:t>
            </a:r>
            <a:r>
              <a:rPr lang="ko-KR" altLang="en-US" sz="1000" dirty="0" err="1" smtClean="0">
                <a:solidFill>
                  <a:srgbClr val="9BBB59">
                    <a:lumMod val="50000"/>
                  </a:srgbClr>
                </a:solidFill>
              </a:rPr>
              <a:t>표시값이</a:t>
            </a:r>
            <a:r>
              <a:rPr lang="ko-KR" altLang="en-US" sz="1000" dirty="0" smtClean="0">
                <a:solidFill>
                  <a:srgbClr val="9BBB59">
                    <a:lumMod val="50000"/>
                  </a:srgbClr>
                </a:solidFill>
              </a:rPr>
              <a:t> 별표</a:t>
            </a:r>
            <a:r>
              <a:rPr lang="en-US" altLang="ko-KR" sz="1000" dirty="0" smtClean="0">
                <a:solidFill>
                  <a:srgbClr val="9BBB59">
                    <a:lumMod val="50000"/>
                  </a:srgbClr>
                </a:solidFill>
              </a:rPr>
              <a:t>1</a:t>
            </a:r>
            <a:r>
              <a:rPr lang="ko-KR" altLang="en-US" sz="1000" dirty="0" smtClean="0">
                <a:solidFill>
                  <a:srgbClr val="9BBB59">
                    <a:lumMod val="50000"/>
                  </a:srgbClr>
                </a:solidFill>
              </a:rPr>
              <a:t>의 </a:t>
            </a:r>
            <a:r>
              <a:rPr lang="ko-KR" altLang="en-US" sz="1000" b="1" dirty="0" smtClean="0">
                <a:solidFill>
                  <a:srgbClr val="C00000"/>
                </a:solidFill>
              </a:rPr>
              <a:t>열관류율 기준을 </a:t>
            </a:r>
            <a:r>
              <a:rPr lang="ko-KR" altLang="en-US" sz="1000" dirty="0" smtClean="0">
                <a:solidFill>
                  <a:srgbClr val="9BBB59">
                    <a:lumMod val="50000"/>
                  </a:srgbClr>
                </a:solidFill>
              </a:rPr>
              <a:t>만족하는 경우 적합한 것으로 본다</a:t>
            </a:r>
            <a:r>
              <a:rPr lang="en-US" altLang="ko-KR" sz="1000" dirty="0" smtClean="0">
                <a:solidFill>
                  <a:srgbClr val="9BBB59">
                    <a:lumMod val="50000"/>
                  </a:srgbClr>
                </a:solidFill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0" y="6511751"/>
            <a:ext cx="9144000" cy="346249"/>
          </a:xfrm>
          <a:prstGeom prst="rect">
            <a:avLst/>
          </a:prstGeom>
          <a:solidFill>
            <a:srgbClr val="92D050"/>
          </a:solidFill>
          <a:ln w="1270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endParaRPr lang="ko-KR" altLang="en-US" sz="11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590" y="323364"/>
            <a:ext cx="89068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chemeClr val="accent3">
                    <a:lumMod val="50000"/>
                  </a:schemeClr>
                </a:solidFill>
              </a:rPr>
              <a:t>2. </a:t>
            </a:r>
            <a:r>
              <a:rPr lang="ko-KR" altLang="en-US" b="1" dirty="0" smtClean="0">
                <a:solidFill>
                  <a:schemeClr val="accent3">
                    <a:lumMod val="50000"/>
                  </a:schemeClr>
                </a:solidFill>
              </a:rPr>
              <a:t>건축물의 에너지절약 설계 기준  </a:t>
            </a:r>
            <a:endParaRPr lang="ko-KR" alt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cxnSp>
        <p:nvCxnSpPr>
          <p:cNvPr id="13" name="직선 연결선 12"/>
          <p:cNvCxnSpPr/>
          <p:nvPr/>
        </p:nvCxnSpPr>
        <p:spPr>
          <a:xfrm>
            <a:off x="82836" y="692696"/>
            <a:ext cx="8881652" cy="0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다이어그램 10"/>
          <p:cNvGraphicFramePr/>
          <p:nvPr/>
        </p:nvGraphicFramePr>
        <p:xfrm>
          <a:off x="5940152" y="548680"/>
          <a:ext cx="2880320" cy="1440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직사각형 9"/>
          <p:cNvSpPr/>
          <p:nvPr/>
        </p:nvSpPr>
        <p:spPr>
          <a:xfrm>
            <a:off x="283072" y="836712"/>
            <a:ext cx="33489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ko-KR" altLang="en-US" b="1" dirty="0" smtClean="0">
                <a:solidFill>
                  <a:srgbClr val="9BBB59">
                    <a:lumMod val="50000"/>
                  </a:srgbClr>
                </a:solidFill>
              </a:rPr>
              <a:t>에너지절약설계기준 의무사항 </a:t>
            </a:r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79512" y="1340768"/>
            <a:ext cx="4896544" cy="51239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932040" y="1988840"/>
            <a:ext cx="4032448" cy="1312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타원 15"/>
          <p:cNvSpPr/>
          <p:nvPr/>
        </p:nvSpPr>
        <p:spPr>
          <a:xfrm>
            <a:off x="2771800" y="4725144"/>
            <a:ext cx="360040" cy="432048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타원 16"/>
          <p:cNvSpPr/>
          <p:nvPr/>
        </p:nvSpPr>
        <p:spPr>
          <a:xfrm>
            <a:off x="3347864" y="3933056"/>
            <a:ext cx="360040" cy="432048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타원 17"/>
          <p:cNvSpPr/>
          <p:nvPr/>
        </p:nvSpPr>
        <p:spPr>
          <a:xfrm>
            <a:off x="4211960" y="3212976"/>
            <a:ext cx="360040" cy="432048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타원 19"/>
          <p:cNvSpPr/>
          <p:nvPr/>
        </p:nvSpPr>
        <p:spPr>
          <a:xfrm>
            <a:off x="7524328" y="2996952"/>
            <a:ext cx="360040" cy="432048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Rectangle 1"/>
          <p:cNvSpPr>
            <a:spLocks noChangeArrowheads="1"/>
          </p:cNvSpPr>
          <p:nvPr/>
        </p:nvSpPr>
        <p:spPr bwMode="auto">
          <a:xfrm>
            <a:off x="4932040" y="3290499"/>
            <a:ext cx="3960440" cy="3277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28600" lvl="0" indent="-228600" algn="just" fontAlgn="base">
              <a:spcBef>
                <a:spcPct val="0"/>
              </a:spcBef>
              <a:spcAft>
                <a:spcPct val="0"/>
              </a:spcAft>
            </a:pPr>
            <a:r>
              <a:rPr kumimoji="1" lang="ko-KR" altLang="en-US" sz="900" dirty="0" smtClean="0">
                <a:solidFill>
                  <a:schemeClr val="accent3">
                    <a:lumMod val="50000"/>
                  </a:schemeClr>
                </a:solidFill>
                <a:latin typeface="+mj-lt"/>
                <a:ea typeface="바탕" pitchFamily="18" charset="-127"/>
                <a:cs typeface="굴림" pitchFamily="50" charset="-127"/>
              </a:rPr>
              <a:t>주</a:t>
            </a:r>
            <a:r>
              <a:rPr kumimoji="1" lang="en-US" altLang="ko-KR" sz="900" dirty="0" smtClean="0">
                <a:solidFill>
                  <a:schemeClr val="accent3">
                    <a:lumMod val="50000"/>
                  </a:schemeClr>
                </a:solidFill>
                <a:latin typeface="+mj-lt"/>
                <a:ea typeface="바탕" pitchFamily="18" charset="-127"/>
                <a:cs typeface="굴림" pitchFamily="50" charset="-127"/>
              </a:rPr>
              <a:t>1) </a:t>
            </a:r>
            <a:r>
              <a:rPr kumimoji="1" lang="ko-KR" altLang="en-US" sz="900" dirty="0" err="1" smtClean="0">
                <a:solidFill>
                  <a:schemeClr val="accent3">
                    <a:lumMod val="50000"/>
                  </a:schemeClr>
                </a:solidFill>
                <a:latin typeface="+mj-lt"/>
                <a:ea typeface="바탕" pitchFamily="18" charset="-127"/>
                <a:cs typeface="굴림" pitchFamily="50" charset="-127"/>
              </a:rPr>
              <a:t>열교차단재</a:t>
            </a:r>
            <a:r>
              <a:rPr kumimoji="1" lang="ko-KR" altLang="en-US" sz="900" dirty="0" smtClean="0">
                <a:solidFill>
                  <a:schemeClr val="accent3">
                    <a:lumMod val="50000"/>
                  </a:schemeClr>
                </a:solidFill>
                <a:latin typeface="+mj-lt"/>
                <a:ea typeface="바탕" pitchFamily="18" charset="-127"/>
                <a:cs typeface="굴림" pitchFamily="50" charset="-127"/>
              </a:rPr>
              <a:t> </a:t>
            </a:r>
            <a:r>
              <a:rPr kumimoji="1" lang="en-US" altLang="ko-KR" sz="900" dirty="0" smtClean="0">
                <a:solidFill>
                  <a:schemeClr val="accent3">
                    <a:lumMod val="50000"/>
                  </a:schemeClr>
                </a:solidFill>
                <a:latin typeface="+mj-lt"/>
                <a:ea typeface="바탕" pitchFamily="18" charset="-127"/>
                <a:cs typeface="굴림" pitchFamily="50" charset="-127"/>
              </a:rPr>
              <a:t>: </a:t>
            </a:r>
            <a:r>
              <a:rPr kumimoji="1" lang="ko-KR" altLang="en-US" sz="900" dirty="0" err="1" smtClean="0">
                <a:solidFill>
                  <a:schemeClr val="accent3">
                    <a:lumMod val="50000"/>
                  </a:schemeClr>
                </a:solidFill>
                <a:latin typeface="+mj-lt"/>
                <a:ea typeface="바탕" pitchFamily="18" charset="-127"/>
                <a:cs typeface="굴림" pitchFamily="50" charset="-127"/>
              </a:rPr>
              <a:t>열교</a:t>
            </a:r>
            <a:r>
              <a:rPr kumimoji="1" lang="ko-KR" altLang="en-US" sz="900" dirty="0" smtClean="0">
                <a:solidFill>
                  <a:schemeClr val="accent3">
                    <a:lumMod val="50000"/>
                  </a:schemeClr>
                </a:solidFill>
                <a:latin typeface="+mj-lt"/>
                <a:ea typeface="바탕" pitchFamily="18" charset="-127"/>
                <a:cs typeface="굴림" pitchFamily="50" charset="-127"/>
              </a:rPr>
              <a:t> </a:t>
            </a:r>
            <a:r>
              <a:rPr kumimoji="1" lang="ko-KR" altLang="en-US" sz="900" dirty="0" err="1" smtClean="0">
                <a:solidFill>
                  <a:schemeClr val="accent3">
                    <a:lumMod val="50000"/>
                  </a:schemeClr>
                </a:solidFill>
                <a:latin typeface="+mj-lt"/>
                <a:ea typeface="바탕" pitchFamily="18" charset="-127"/>
                <a:cs typeface="굴림" pitchFamily="50" charset="-127"/>
              </a:rPr>
              <a:t>차단재라</a:t>
            </a:r>
            <a:r>
              <a:rPr kumimoji="1" lang="ko-KR" altLang="en-US" sz="900" dirty="0" smtClean="0">
                <a:solidFill>
                  <a:schemeClr val="accent3">
                    <a:lumMod val="50000"/>
                  </a:schemeClr>
                </a:solidFill>
                <a:latin typeface="+mj-lt"/>
                <a:ea typeface="바탕" pitchFamily="18" charset="-127"/>
                <a:cs typeface="굴림" pitchFamily="50" charset="-127"/>
              </a:rPr>
              <a:t> 함은 창 및 문의 금속프레임 외부 및 내부 사이에 설치되는 폴리염화비닐 등 </a:t>
            </a:r>
            <a:r>
              <a:rPr kumimoji="1" lang="ko-KR" altLang="en-US" sz="900" dirty="0" err="1" smtClean="0">
                <a:solidFill>
                  <a:schemeClr val="accent3">
                    <a:lumMod val="50000"/>
                  </a:schemeClr>
                </a:solidFill>
                <a:latin typeface="+mj-lt"/>
                <a:ea typeface="바탕" pitchFamily="18" charset="-127"/>
                <a:cs typeface="굴림" pitchFamily="50" charset="-127"/>
              </a:rPr>
              <a:t>단열성을</a:t>
            </a:r>
            <a:r>
              <a:rPr kumimoji="1" lang="ko-KR" altLang="en-US" sz="900" dirty="0" smtClean="0">
                <a:solidFill>
                  <a:schemeClr val="accent3">
                    <a:lumMod val="50000"/>
                  </a:schemeClr>
                </a:solidFill>
                <a:latin typeface="+mj-lt"/>
                <a:ea typeface="바탕" pitchFamily="18" charset="-127"/>
                <a:cs typeface="굴림" pitchFamily="50" charset="-127"/>
              </a:rPr>
              <a:t> 가진 재료로서 외부로의 </a:t>
            </a:r>
            <a:r>
              <a:rPr kumimoji="1" lang="ko-KR" altLang="en-US" sz="900" dirty="0" err="1" smtClean="0">
                <a:solidFill>
                  <a:schemeClr val="accent3">
                    <a:lumMod val="50000"/>
                  </a:schemeClr>
                </a:solidFill>
                <a:latin typeface="+mj-lt"/>
                <a:ea typeface="바탕" pitchFamily="18" charset="-127"/>
                <a:cs typeface="굴림" pitchFamily="50" charset="-127"/>
              </a:rPr>
              <a:t>열흐름을</a:t>
            </a:r>
            <a:r>
              <a:rPr kumimoji="1" lang="ko-KR" altLang="en-US" sz="900" dirty="0" smtClean="0">
                <a:solidFill>
                  <a:schemeClr val="accent3">
                    <a:lumMod val="50000"/>
                  </a:schemeClr>
                </a:solidFill>
                <a:latin typeface="+mj-lt"/>
                <a:ea typeface="바탕" pitchFamily="18" charset="-127"/>
                <a:cs typeface="굴림" pitchFamily="50" charset="-127"/>
              </a:rPr>
              <a:t> 차단할 수 있는 재료를 말한다</a:t>
            </a:r>
            <a:r>
              <a:rPr kumimoji="1" lang="en-US" altLang="ko-KR" sz="900" dirty="0" smtClean="0">
                <a:solidFill>
                  <a:schemeClr val="accent3">
                    <a:lumMod val="50000"/>
                  </a:schemeClr>
                </a:solidFill>
                <a:latin typeface="+mj-lt"/>
                <a:ea typeface="바탕" pitchFamily="18" charset="-127"/>
                <a:cs typeface="굴림" pitchFamily="50" charset="-127"/>
              </a:rPr>
              <a:t>.</a:t>
            </a:r>
          </a:p>
          <a:p>
            <a:pPr marL="228600" lvl="0" indent="-228600" algn="just" fontAlgn="base">
              <a:spcBef>
                <a:spcPct val="0"/>
              </a:spcBef>
              <a:spcAft>
                <a:spcPct val="0"/>
              </a:spcAft>
            </a:pPr>
            <a:endParaRPr kumimoji="1" lang="en-US" altLang="ko-KR" sz="900" dirty="0" smtClean="0">
              <a:solidFill>
                <a:schemeClr val="accent3">
                  <a:lumMod val="50000"/>
                </a:schemeClr>
              </a:solidFill>
              <a:latin typeface="+mj-lt"/>
              <a:ea typeface="바탕" pitchFamily="18" charset="-127"/>
              <a:cs typeface="굴림" pitchFamily="50" charset="-127"/>
            </a:endParaRPr>
          </a:p>
          <a:p>
            <a:pPr marL="228600" lvl="0" indent="-228600" algn="just" fontAlgn="base">
              <a:spcBef>
                <a:spcPct val="0"/>
              </a:spcBef>
              <a:spcAft>
                <a:spcPct val="0"/>
              </a:spcAft>
            </a:pPr>
            <a:r>
              <a:rPr kumimoji="1" lang="ko-KR" altLang="en-US" sz="900" dirty="0" smtClean="0">
                <a:solidFill>
                  <a:schemeClr val="accent3">
                    <a:lumMod val="50000"/>
                  </a:schemeClr>
                </a:solidFill>
                <a:latin typeface="+mj-lt"/>
                <a:ea typeface="바탕" pitchFamily="18" charset="-127"/>
                <a:cs typeface="굴림" pitchFamily="50" charset="-127"/>
              </a:rPr>
              <a:t>주</a:t>
            </a:r>
            <a:r>
              <a:rPr kumimoji="1" lang="en-US" altLang="ko-KR" sz="900" dirty="0" smtClean="0">
                <a:solidFill>
                  <a:schemeClr val="accent3">
                    <a:lumMod val="50000"/>
                  </a:schemeClr>
                </a:solidFill>
                <a:latin typeface="+mj-lt"/>
                <a:ea typeface="바탕" pitchFamily="18" charset="-127"/>
                <a:cs typeface="굴림" pitchFamily="50" charset="-127"/>
              </a:rPr>
              <a:t>2) </a:t>
            </a:r>
            <a:r>
              <a:rPr kumimoji="1" lang="ko-KR" altLang="en-US" sz="900" dirty="0" err="1" smtClean="0">
                <a:solidFill>
                  <a:schemeClr val="accent3">
                    <a:lumMod val="50000"/>
                  </a:schemeClr>
                </a:solidFill>
                <a:latin typeface="+mj-lt"/>
                <a:ea typeface="바탕" pitchFamily="18" charset="-127"/>
                <a:cs typeface="굴림" pitchFamily="50" charset="-127"/>
              </a:rPr>
              <a:t>복층창은</a:t>
            </a:r>
            <a:r>
              <a:rPr kumimoji="1" lang="ko-KR" altLang="en-US" sz="900" dirty="0" smtClean="0">
                <a:solidFill>
                  <a:schemeClr val="accent3">
                    <a:lumMod val="50000"/>
                  </a:schemeClr>
                </a:solidFill>
                <a:latin typeface="+mj-lt"/>
                <a:ea typeface="바탕" pitchFamily="18" charset="-127"/>
                <a:cs typeface="굴림" pitchFamily="50" charset="-127"/>
              </a:rPr>
              <a:t> 단창</a:t>
            </a:r>
            <a:r>
              <a:rPr kumimoji="1" lang="en-US" altLang="ko-KR" sz="900" dirty="0" smtClean="0">
                <a:solidFill>
                  <a:schemeClr val="accent3">
                    <a:lumMod val="50000"/>
                  </a:schemeClr>
                </a:solidFill>
                <a:latin typeface="+mj-lt"/>
                <a:ea typeface="바탕" pitchFamily="18" charset="-127"/>
                <a:cs typeface="굴림" pitchFamily="50" charset="-127"/>
              </a:rPr>
              <a:t>+</a:t>
            </a:r>
            <a:r>
              <a:rPr kumimoji="1" lang="ko-KR" altLang="en-US" sz="900" dirty="0" smtClean="0">
                <a:solidFill>
                  <a:schemeClr val="accent3">
                    <a:lumMod val="50000"/>
                  </a:schemeClr>
                </a:solidFill>
                <a:latin typeface="+mj-lt"/>
                <a:ea typeface="바탕" pitchFamily="18" charset="-127"/>
                <a:cs typeface="굴림" pitchFamily="50" charset="-127"/>
              </a:rPr>
              <a:t>단창</a:t>
            </a:r>
            <a:r>
              <a:rPr kumimoji="1" lang="en-US" altLang="ko-KR" sz="900" dirty="0" smtClean="0">
                <a:solidFill>
                  <a:schemeClr val="accent3">
                    <a:lumMod val="50000"/>
                  </a:schemeClr>
                </a:solidFill>
                <a:latin typeface="+mj-lt"/>
                <a:ea typeface="바탕" pitchFamily="18" charset="-127"/>
                <a:cs typeface="굴림" pitchFamily="50" charset="-127"/>
              </a:rPr>
              <a:t>, </a:t>
            </a:r>
            <a:r>
              <a:rPr kumimoji="1" lang="ko-KR" altLang="en-US" sz="900" dirty="0" smtClean="0">
                <a:solidFill>
                  <a:schemeClr val="accent3">
                    <a:lumMod val="50000"/>
                  </a:schemeClr>
                </a:solidFill>
                <a:latin typeface="+mj-lt"/>
                <a:ea typeface="바탕" pitchFamily="18" charset="-127"/>
                <a:cs typeface="굴림" pitchFamily="50" charset="-127"/>
              </a:rPr>
              <a:t>삼중창은 단창</a:t>
            </a:r>
            <a:r>
              <a:rPr kumimoji="1" lang="en-US" altLang="ko-KR" sz="900" dirty="0" smtClean="0">
                <a:solidFill>
                  <a:schemeClr val="accent3">
                    <a:lumMod val="50000"/>
                  </a:schemeClr>
                </a:solidFill>
                <a:latin typeface="+mj-lt"/>
                <a:ea typeface="바탕" pitchFamily="18" charset="-127"/>
                <a:cs typeface="굴림" pitchFamily="50" charset="-127"/>
              </a:rPr>
              <a:t>+</a:t>
            </a:r>
            <a:r>
              <a:rPr kumimoji="1" lang="ko-KR" altLang="en-US" sz="900" dirty="0" err="1" smtClean="0">
                <a:solidFill>
                  <a:schemeClr val="accent3">
                    <a:lumMod val="50000"/>
                  </a:schemeClr>
                </a:solidFill>
                <a:latin typeface="+mj-lt"/>
                <a:ea typeface="바탕" pitchFamily="18" charset="-127"/>
                <a:cs typeface="굴림" pitchFamily="50" charset="-127"/>
              </a:rPr>
              <a:t>복층창</a:t>
            </a:r>
            <a:r>
              <a:rPr kumimoji="1" lang="en-US" altLang="ko-KR" sz="900" dirty="0" smtClean="0">
                <a:solidFill>
                  <a:schemeClr val="accent3">
                    <a:lumMod val="50000"/>
                  </a:schemeClr>
                </a:solidFill>
                <a:latin typeface="+mj-lt"/>
                <a:ea typeface="바탕" pitchFamily="18" charset="-127"/>
                <a:cs typeface="굴림" pitchFamily="50" charset="-127"/>
              </a:rPr>
              <a:t>, </a:t>
            </a:r>
            <a:r>
              <a:rPr kumimoji="1" lang="ko-KR" altLang="en-US" sz="900" dirty="0" smtClean="0">
                <a:solidFill>
                  <a:schemeClr val="accent3">
                    <a:lumMod val="50000"/>
                  </a:schemeClr>
                </a:solidFill>
                <a:latin typeface="+mj-lt"/>
                <a:ea typeface="바탕" pitchFamily="18" charset="-127"/>
                <a:cs typeface="굴림" pitchFamily="50" charset="-127"/>
              </a:rPr>
              <a:t>사중창은 </a:t>
            </a:r>
            <a:r>
              <a:rPr kumimoji="1" lang="ko-KR" altLang="en-US" sz="900" dirty="0" err="1" smtClean="0">
                <a:solidFill>
                  <a:schemeClr val="accent3">
                    <a:lumMod val="50000"/>
                  </a:schemeClr>
                </a:solidFill>
                <a:latin typeface="+mj-lt"/>
                <a:ea typeface="바탕" pitchFamily="18" charset="-127"/>
                <a:cs typeface="굴림" pitchFamily="50" charset="-127"/>
              </a:rPr>
              <a:t>복층창</a:t>
            </a:r>
            <a:r>
              <a:rPr kumimoji="1" lang="en-US" altLang="ko-KR" sz="900" dirty="0" smtClean="0">
                <a:solidFill>
                  <a:schemeClr val="accent3">
                    <a:lumMod val="50000"/>
                  </a:schemeClr>
                </a:solidFill>
                <a:latin typeface="+mj-lt"/>
                <a:ea typeface="바탕" pitchFamily="18" charset="-127"/>
                <a:cs typeface="굴림" pitchFamily="50" charset="-127"/>
              </a:rPr>
              <a:t>+</a:t>
            </a:r>
            <a:r>
              <a:rPr kumimoji="1" lang="ko-KR" altLang="en-US" sz="900" dirty="0" err="1" smtClean="0">
                <a:solidFill>
                  <a:schemeClr val="accent3">
                    <a:lumMod val="50000"/>
                  </a:schemeClr>
                </a:solidFill>
                <a:latin typeface="+mj-lt"/>
                <a:ea typeface="바탕" pitchFamily="18" charset="-127"/>
                <a:cs typeface="굴림" pitchFamily="50" charset="-127"/>
              </a:rPr>
              <a:t>복층창을</a:t>
            </a:r>
            <a:r>
              <a:rPr kumimoji="1" lang="ko-KR" altLang="en-US" sz="900" dirty="0" smtClean="0">
                <a:solidFill>
                  <a:schemeClr val="accent3">
                    <a:lumMod val="50000"/>
                  </a:schemeClr>
                </a:solidFill>
                <a:latin typeface="+mj-lt"/>
                <a:ea typeface="바탕" pitchFamily="18" charset="-127"/>
                <a:cs typeface="굴림" pitchFamily="50" charset="-127"/>
              </a:rPr>
              <a:t> 포함한다</a:t>
            </a:r>
            <a:r>
              <a:rPr kumimoji="1" lang="en-US" altLang="ko-KR" sz="900" dirty="0" smtClean="0">
                <a:solidFill>
                  <a:schemeClr val="accent3">
                    <a:lumMod val="50000"/>
                  </a:schemeClr>
                </a:solidFill>
                <a:latin typeface="+mj-lt"/>
                <a:ea typeface="바탕" pitchFamily="18" charset="-127"/>
                <a:cs typeface="굴림" pitchFamily="50" charset="-127"/>
              </a:rPr>
              <a:t>.</a:t>
            </a:r>
          </a:p>
          <a:p>
            <a:pPr marL="228600" lvl="0" indent="-228600" algn="just" fontAlgn="base">
              <a:spcBef>
                <a:spcPct val="0"/>
              </a:spcBef>
              <a:spcAft>
                <a:spcPct val="0"/>
              </a:spcAft>
            </a:pPr>
            <a:endParaRPr kumimoji="1" lang="en-US" altLang="ko-KR" sz="900" dirty="0" smtClean="0">
              <a:solidFill>
                <a:schemeClr val="accent3">
                  <a:lumMod val="50000"/>
                </a:schemeClr>
              </a:solidFill>
              <a:latin typeface="+mj-lt"/>
              <a:ea typeface="바탕" pitchFamily="18" charset="-127"/>
              <a:cs typeface="굴림" pitchFamily="50" charset="-127"/>
            </a:endParaRPr>
          </a:p>
          <a:p>
            <a:pPr marL="228600" lvl="0" indent="-228600" algn="just" fontAlgn="base">
              <a:spcBef>
                <a:spcPct val="0"/>
              </a:spcBef>
              <a:spcAft>
                <a:spcPct val="0"/>
              </a:spcAft>
            </a:pPr>
            <a:r>
              <a:rPr kumimoji="1" lang="ko-KR" altLang="en-US" sz="900" dirty="0" smtClean="0">
                <a:solidFill>
                  <a:schemeClr val="accent3">
                    <a:lumMod val="50000"/>
                  </a:schemeClr>
                </a:solidFill>
                <a:latin typeface="+mj-lt"/>
                <a:ea typeface="바탕" pitchFamily="18" charset="-127"/>
                <a:cs typeface="굴림" pitchFamily="50" charset="-127"/>
              </a:rPr>
              <a:t>주</a:t>
            </a:r>
            <a:r>
              <a:rPr kumimoji="1" lang="en-US" altLang="ko-KR" sz="900" dirty="0" smtClean="0">
                <a:solidFill>
                  <a:schemeClr val="accent3">
                    <a:lumMod val="50000"/>
                  </a:schemeClr>
                </a:solidFill>
                <a:latin typeface="+mj-lt"/>
                <a:ea typeface="바탕" pitchFamily="18" charset="-127"/>
                <a:cs typeface="굴림" pitchFamily="50" charset="-127"/>
              </a:rPr>
              <a:t>3) </a:t>
            </a:r>
            <a:r>
              <a:rPr kumimoji="1" lang="ko-KR" altLang="en-US" sz="900" dirty="0" smtClean="0">
                <a:solidFill>
                  <a:schemeClr val="accent3">
                    <a:lumMod val="50000"/>
                  </a:schemeClr>
                </a:solidFill>
                <a:latin typeface="+mj-lt"/>
                <a:ea typeface="바탕" pitchFamily="18" charset="-127"/>
                <a:cs typeface="굴림" pitchFamily="50" charset="-127"/>
              </a:rPr>
              <a:t>문의 유리비율은 문 및 문틀을 포함한 면적에 대한 유리면적의 비율을 말한다</a:t>
            </a:r>
            <a:r>
              <a:rPr kumimoji="1" lang="en-US" altLang="ko-KR" sz="900" dirty="0" smtClean="0">
                <a:solidFill>
                  <a:schemeClr val="accent3">
                    <a:lumMod val="50000"/>
                  </a:schemeClr>
                </a:solidFill>
                <a:latin typeface="+mj-lt"/>
                <a:ea typeface="바탕" pitchFamily="18" charset="-127"/>
                <a:cs typeface="굴림" pitchFamily="50" charset="-127"/>
              </a:rPr>
              <a:t>.</a:t>
            </a:r>
          </a:p>
          <a:p>
            <a:pPr marL="228600" lvl="0" indent="-228600" algn="just" fontAlgn="base">
              <a:spcBef>
                <a:spcPct val="0"/>
              </a:spcBef>
              <a:spcAft>
                <a:spcPct val="0"/>
              </a:spcAft>
            </a:pPr>
            <a:endParaRPr kumimoji="1" lang="en-US" altLang="ko-KR" sz="900" dirty="0" smtClean="0">
              <a:solidFill>
                <a:schemeClr val="accent3">
                  <a:lumMod val="50000"/>
                </a:schemeClr>
              </a:solidFill>
              <a:latin typeface="+mj-lt"/>
              <a:ea typeface="바탕" pitchFamily="18" charset="-127"/>
              <a:cs typeface="굴림" pitchFamily="50" charset="-127"/>
            </a:endParaRPr>
          </a:p>
          <a:p>
            <a:pPr marL="228600" lvl="0" indent="-228600" algn="just" fontAlgn="base">
              <a:spcBef>
                <a:spcPct val="0"/>
              </a:spcBef>
              <a:spcAft>
                <a:spcPct val="0"/>
              </a:spcAft>
            </a:pPr>
            <a:r>
              <a:rPr kumimoji="1" lang="ko-KR" altLang="en-US" sz="900" dirty="0" smtClean="0">
                <a:solidFill>
                  <a:schemeClr val="accent3">
                    <a:lumMod val="50000"/>
                  </a:schemeClr>
                </a:solidFill>
                <a:latin typeface="+mj-lt"/>
                <a:ea typeface="바탕" pitchFamily="18" charset="-127"/>
                <a:cs typeface="굴림" pitchFamily="50" charset="-127"/>
              </a:rPr>
              <a:t>주</a:t>
            </a:r>
            <a:r>
              <a:rPr kumimoji="1" lang="en-US" altLang="ko-KR" sz="900" dirty="0" smtClean="0">
                <a:solidFill>
                  <a:schemeClr val="accent3">
                    <a:lumMod val="50000"/>
                  </a:schemeClr>
                </a:solidFill>
                <a:latin typeface="+mj-lt"/>
                <a:ea typeface="바탕" pitchFamily="18" charset="-127"/>
                <a:cs typeface="굴림" pitchFamily="50" charset="-127"/>
              </a:rPr>
              <a:t>4) </a:t>
            </a:r>
            <a:r>
              <a:rPr kumimoji="1" lang="ko-KR" altLang="en-US" sz="900" dirty="0" smtClean="0">
                <a:solidFill>
                  <a:schemeClr val="accent3">
                    <a:lumMod val="50000"/>
                  </a:schemeClr>
                </a:solidFill>
                <a:latin typeface="+mj-lt"/>
                <a:ea typeface="바탕" pitchFamily="18" charset="-127"/>
                <a:cs typeface="굴림" pitchFamily="50" charset="-127"/>
              </a:rPr>
              <a:t>창 및 </a:t>
            </a:r>
            <a:r>
              <a:rPr kumimoji="1" lang="ko-KR" altLang="en-US" sz="900" dirty="0" err="1" smtClean="0">
                <a:solidFill>
                  <a:schemeClr val="accent3">
                    <a:lumMod val="50000"/>
                  </a:schemeClr>
                </a:solidFill>
                <a:latin typeface="+mj-lt"/>
                <a:ea typeface="바탕" pitchFamily="18" charset="-127"/>
                <a:cs typeface="굴림" pitchFamily="50" charset="-127"/>
              </a:rPr>
              <a:t>문를</a:t>
            </a:r>
            <a:r>
              <a:rPr kumimoji="1" lang="ko-KR" altLang="en-US" sz="900" dirty="0" smtClean="0">
                <a:solidFill>
                  <a:schemeClr val="accent3">
                    <a:lumMod val="50000"/>
                  </a:schemeClr>
                </a:solidFill>
                <a:latin typeface="+mj-lt"/>
                <a:ea typeface="바탕" pitchFamily="18" charset="-127"/>
                <a:cs typeface="굴림" pitchFamily="50" charset="-127"/>
              </a:rPr>
              <a:t> 구성하는 각 유리의 </a:t>
            </a:r>
            <a:r>
              <a:rPr kumimoji="1" lang="ko-KR" altLang="en-US" sz="900" dirty="0" err="1" smtClean="0">
                <a:solidFill>
                  <a:schemeClr val="accent3">
                    <a:lumMod val="50000"/>
                  </a:schemeClr>
                </a:solidFill>
                <a:latin typeface="+mj-lt"/>
                <a:ea typeface="바탕" pitchFamily="18" charset="-127"/>
                <a:cs typeface="굴림" pitchFamily="50" charset="-127"/>
              </a:rPr>
              <a:t>공기층</a:t>
            </a:r>
            <a:r>
              <a:rPr kumimoji="1" lang="ko-KR" altLang="en-US" sz="900" dirty="0" smtClean="0">
                <a:solidFill>
                  <a:schemeClr val="accent3">
                    <a:lumMod val="50000"/>
                  </a:schemeClr>
                </a:solidFill>
                <a:latin typeface="+mj-lt"/>
                <a:ea typeface="바탕" pitchFamily="18" charset="-127"/>
                <a:cs typeface="굴림" pitchFamily="50" charset="-127"/>
              </a:rPr>
              <a:t> 두께가 서로 다를 경우 그 중 최소 </a:t>
            </a:r>
            <a:r>
              <a:rPr kumimoji="1" lang="ko-KR" altLang="en-US" sz="900" dirty="0" err="1" smtClean="0">
                <a:solidFill>
                  <a:schemeClr val="accent3">
                    <a:lumMod val="50000"/>
                  </a:schemeClr>
                </a:solidFill>
                <a:latin typeface="+mj-lt"/>
                <a:ea typeface="바탕" pitchFamily="18" charset="-127"/>
                <a:cs typeface="굴림" pitchFamily="50" charset="-127"/>
              </a:rPr>
              <a:t>공기층</a:t>
            </a:r>
            <a:r>
              <a:rPr kumimoji="1" lang="ko-KR" altLang="en-US" sz="900" dirty="0" smtClean="0">
                <a:solidFill>
                  <a:schemeClr val="accent3">
                    <a:lumMod val="50000"/>
                  </a:schemeClr>
                </a:solidFill>
                <a:latin typeface="+mj-lt"/>
                <a:ea typeface="바탕" pitchFamily="18" charset="-127"/>
                <a:cs typeface="굴림" pitchFamily="50" charset="-127"/>
              </a:rPr>
              <a:t> 두께를 해당 창 및 문의 </a:t>
            </a:r>
            <a:r>
              <a:rPr kumimoji="1" lang="ko-KR" altLang="en-US" sz="900" dirty="0" err="1" smtClean="0">
                <a:solidFill>
                  <a:schemeClr val="accent3">
                    <a:lumMod val="50000"/>
                  </a:schemeClr>
                </a:solidFill>
                <a:latin typeface="+mj-lt"/>
                <a:ea typeface="바탕" pitchFamily="18" charset="-127"/>
                <a:cs typeface="굴림" pitchFamily="50" charset="-127"/>
              </a:rPr>
              <a:t>공기층</a:t>
            </a:r>
            <a:r>
              <a:rPr kumimoji="1" lang="ko-KR" altLang="en-US" sz="900" dirty="0" smtClean="0">
                <a:solidFill>
                  <a:schemeClr val="accent3">
                    <a:lumMod val="50000"/>
                  </a:schemeClr>
                </a:solidFill>
                <a:latin typeface="+mj-lt"/>
                <a:ea typeface="바탕" pitchFamily="18" charset="-127"/>
                <a:cs typeface="굴림" pitchFamily="50" charset="-127"/>
              </a:rPr>
              <a:t> 두께로 인정하며</a:t>
            </a:r>
            <a:r>
              <a:rPr kumimoji="1" lang="en-US" altLang="ko-KR" sz="900" dirty="0" smtClean="0">
                <a:solidFill>
                  <a:schemeClr val="accent3">
                    <a:lumMod val="50000"/>
                  </a:schemeClr>
                </a:solidFill>
                <a:latin typeface="+mj-lt"/>
                <a:ea typeface="바탕" pitchFamily="18" charset="-127"/>
                <a:cs typeface="굴림" pitchFamily="50" charset="-127"/>
              </a:rPr>
              <a:t>, </a:t>
            </a:r>
            <a:r>
              <a:rPr kumimoji="1" lang="ko-KR" altLang="en-US" sz="900" dirty="0" smtClean="0">
                <a:solidFill>
                  <a:schemeClr val="accent3">
                    <a:lumMod val="50000"/>
                  </a:schemeClr>
                </a:solidFill>
                <a:latin typeface="+mj-lt"/>
                <a:ea typeface="바탕" pitchFamily="18" charset="-127"/>
                <a:cs typeface="굴림" pitchFamily="50" charset="-127"/>
              </a:rPr>
              <a:t>단창</a:t>
            </a:r>
            <a:r>
              <a:rPr kumimoji="1" lang="en-US" altLang="ko-KR" sz="900" dirty="0" smtClean="0">
                <a:solidFill>
                  <a:schemeClr val="accent3">
                    <a:lumMod val="50000"/>
                  </a:schemeClr>
                </a:solidFill>
                <a:latin typeface="+mj-lt"/>
                <a:ea typeface="바탕" pitchFamily="18" charset="-127"/>
                <a:cs typeface="굴림" pitchFamily="50" charset="-127"/>
              </a:rPr>
              <a:t>+</a:t>
            </a:r>
            <a:r>
              <a:rPr kumimoji="1" lang="ko-KR" altLang="en-US" sz="900" dirty="0" smtClean="0">
                <a:solidFill>
                  <a:schemeClr val="accent3">
                    <a:lumMod val="50000"/>
                  </a:schemeClr>
                </a:solidFill>
                <a:latin typeface="+mj-lt"/>
                <a:ea typeface="바탕" pitchFamily="18" charset="-127"/>
                <a:cs typeface="굴림" pitchFamily="50" charset="-127"/>
              </a:rPr>
              <a:t>단창</a:t>
            </a:r>
            <a:r>
              <a:rPr kumimoji="1" lang="en-US" altLang="ko-KR" sz="900" dirty="0" smtClean="0">
                <a:solidFill>
                  <a:schemeClr val="accent3">
                    <a:lumMod val="50000"/>
                  </a:schemeClr>
                </a:solidFill>
                <a:latin typeface="+mj-lt"/>
                <a:ea typeface="바탕" pitchFamily="18" charset="-127"/>
                <a:cs typeface="굴림" pitchFamily="50" charset="-127"/>
              </a:rPr>
              <a:t>, </a:t>
            </a:r>
            <a:r>
              <a:rPr kumimoji="1" lang="ko-KR" altLang="en-US" sz="900" dirty="0" smtClean="0">
                <a:solidFill>
                  <a:schemeClr val="accent3">
                    <a:lumMod val="50000"/>
                  </a:schemeClr>
                </a:solidFill>
                <a:latin typeface="+mj-lt"/>
                <a:ea typeface="바탕" pitchFamily="18" charset="-127"/>
                <a:cs typeface="굴림" pitchFamily="50" charset="-127"/>
              </a:rPr>
              <a:t>단창</a:t>
            </a:r>
            <a:r>
              <a:rPr kumimoji="1" lang="en-US" altLang="ko-KR" sz="900" dirty="0" smtClean="0">
                <a:solidFill>
                  <a:schemeClr val="accent3">
                    <a:lumMod val="50000"/>
                  </a:schemeClr>
                </a:solidFill>
                <a:latin typeface="+mj-lt"/>
                <a:ea typeface="바탕" pitchFamily="18" charset="-127"/>
                <a:cs typeface="굴림" pitchFamily="50" charset="-127"/>
              </a:rPr>
              <a:t>+</a:t>
            </a:r>
            <a:r>
              <a:rPr kumimoji="1" lang="ko-KR" altLang="en-US" sz="900" dirty="0" err="1" smtClean="0">
                <a:solidFill>
                  <a:schemeClr val="accent3">
                    <a:lumMod val="50000"/>
                  </a:schemeClr>
                </a:solidFill>
                <a:latin typeface="+mj-lt"/>
                <a:ea typeface="바탕" pitchFamily="18" charset="-127"/>
                <a:cs typeface="굴림" pitchFamily="50" charset="-127"/>
              </a:rPr>
              <a:t>복층창의</a:t>
            </a:r>
            <a:r>
              <a:rPr kumimoji="1" lang="ko-KR" altLang="en-US" sz="900" dirty="0" smtClean="0">
                <a:solidFill>
                  <a:schemeClr val="accent3">
                    <a:lumMod val="50000"/>
                  </a:schemeClr>
                </a:solidFill>
                <a:latin typeface="+mj-lt"/>
                <a:ea typeface="바탕" pitchFamily="18" charset="-127"/>
                <a:cs typeface="굴림" pitchFamily="50" charset="-127"/>
              </a:rPr>
              <a:t> </a:t>
            </a:r>
            <a:r>
              <a:rPr kumimoji="1" lang="ko-KR" altLang="en-US" sz="900" dirty="0" err="1" smtClean="0">
                <a:solidFill>
                  <a:schemeClr val="accent3">
                    <a:lumMod val="50000"/>
                  </a:schemeClr>
                </a:solidFill>
                <a:latin typeface="+mj-lt"/>
                <a:ea typeface="바탕" pitchFamily="18" charset="-127"/>
                <a:cs typeface="굴림" pitchFamily="50" charset="-127"/>
              </a:rPr>
              <a:t>공기층</a:t>
            </a:r>
            <a:r>
              <a:rPr kumimoji="1" lang="ko-KR" altLang="en-US" sz="900" dirty="0" smtClean="0">
                <a:solidFill>
                  <a:schemeClr val="accent3">
                    <a:lumMod val="50000"/>
                  </a:schemeClr>
                </a:solidFill>
                <a:latin typeface="+mj-lt"/>
                <a:ea typeface="바탕" pitchFamily="18" charset="-127"/>
                <a:cs typeface="굴림" pitchFamily="50" charset="-127"/>
              </a:rPr>
              <a:t> 두께는 </a:t>
            </a:r>
            <a:r>
              <a:rPr kumimoji="1" lang="en-US" altLang="ko-KR" sz="900" dirty="0" smtClean="0">
                <a:solidFill>
                  <a:schemeClr val="accent3">
                    <a:lumMod val="50000"/>
                  </a:schemeClr>
                </a:solidFill>
                <a:latin typeface="+mj-lt"/>
                <a:ea typeface="바탕" pitchFamily="18" charset="-127"/>
                <a:cs typeface="굴림" pitchFamily="50" charset="-127"/>
              </a:rPr>
              <a:t>6mm</a:t>
            </a:r>
            <a:r>
              <a:rPr kumimoji="1" lang="ko-KR" altLang="en-US" sz="900" dirty="0" smtClean="0">
                <a:solidFill>
                  <a:schemeClr val="accent3">
                    <a:lumMod val="50000"/>
                  </a:schemeClr>
                </a:solidFill>
                <a:latin typeface="+mj-lt"/>
                <a:ea typeface="바탕" pitchFamily="18" charset="-127"/>
                <a:cs typeface="굴림" pitchFamily="50" charset="-127"/>
              </a:rPr>
              <a:t>로 인정한다</a:t>
            </a:r>
            <a:r>
              <a:rPr kumimoji="1" lang="en-US" altLang="ko-KR" sz="900" dirty="0" smtClean="0">
                <a:solidFill>
                  <a:schemeClr val="accent3">
                    <a:lumMod val="50000"/>
                  </a:schemeClr>
                </a:solidFill>
                <a:latin typeface="+mj-lt"/>
                <a:ea typeface="바탕" pitchFamily="18" charset="-127"/>
                <a:cs typeface="굴림" pitchFamily="50" charset="-127"/>
              </a:rPr>
              <a:t>.</a:t>
            </a:r>
          </a:p>
          <a:p>
            <a:pPr marL="228600" lvl="0" indent="-228600" algn="just" fontAlgn="base">
              <a:spcBef>
                <a:spcPct val="0"/>
              </a:spcBef>
              <a:spcAft>
                <a:spcPct val="0"/>
              </a:spcAft>
            </a:pPr>
            <a:endParaRPr kumimoji="1" lang="en-US" altLang="ko-KR" sz="900" dirty="0" smtClean="0">
              <a:solidFill>
                <a:schemeClr val="accent3">
                  <a:lumMod val="50000"/>
                </a:schemeClr>
              </a:solidFill>
              <a:latin typeface="+mj-lt"/>
              <a:ea typeface="바탕" pitchFamily="18" charset="-127"/>
              <a:cs typeface="굴림" pitchFamily="50" charset="-127"/>
            </a:endParaRPr>
          </a:p>
          <a:p>
            <a:pPr marL="228600" lvl="0" indent="-228600" algn="just" fontAlgn="base">
              <a:spcBef>
                <a:spcPct val="0"/>
              </a:spcBef>
              <a:spcAft>
                <a:spcPct val="0"/>
              </a:spcAft>
            </a:pPr>
            <a:r>
              <a:rPr kumimoji="1" lang="ko-KR" altLang="en-US" sz="900" dirty="0" smtClean="0">
                <a:solidFill>
                  <a:schemeClr val="accent3">
                    <a:lumMod val="50000"/>
                  </a:schemeClr>
                </a:solidFill>
                <a:latin typeface="+mj-lt"/>
                <a:ea typeface="바탕" pitchFamily="18" charset="-127"/>
                <a:cs typeface="굴림" pitchFamily="50" charset="-127"/>
              </a:rPr>
              <a:t>주</a:t>
            </a:r>
            <a:r>
              <a:rPr kumimoji="1" lang="en-US" altLang="ko-KR" sz="900" dirty="0" smtClean="0">
                <a:solidFill>
                  <a:schemeClr val="accent3">
                    <a:lumMod val="50000"/>
                  </a:schemeClr>
                </a:solidFill>
                <a:latin typeface="+mj-lt"/>
                <a:ea typeface="바탕" pitchFamily="18" charset="-127"/>
                <a:cs typeface="굴림" pitchFamily="50" charset="-127"/>
              </a:rPr>
              <a:t>5) </a:t>
            </a:r>
            <a:r>
              <a:rPr kumimoji="1" lang="ko-KR" altLang="en-US" sz="900" dirty="0" smtClean="0">
                <a:solidFill>
                  <a:schemeClr val="accent3">
                    <a:lumMod val="50000"/>
                  </a:schemeClr>
                </a:solidFill>
                <a:latin typeface="+mj-lt"/>
                <a:ea typeface="바탕" pitchFamily="18" charset="-127"/>
                <a:cs typeface="굴림" pitchFamily="50" charset="-127"/>
              </a:rPr>
              <a:t>창 및 </a:t>
            </a:r>
            <a:r>
              <a:rPr kumimoji="1" lang="ko-KR" altLang="en-US" sz="900" dirty="0" err="1" smtClean="0">
                <a:solidFill>
                  <a:schemeClr val="accent3">
                    <a:lumMod val="50000"/>
                  </a:schemeClr>
                </a:solidFill>
                <a:latin typeface="+mj-lt"/>
                <a:ea typeface="바탕" pitchFamily="18" charset="-127"/>
                <a:cs typeface="굴림" pitchFamily="50" charset="-127"/>
              </a:rPr>
              <a:t>문를</a:t>
            </a:r>
            <a:r>
              <a:rPr kumimoji="1" lang="ko-KR" altLang="en-US" sz="900" dirty="0" smtClean="0">
                <a:solidFill>
                  <a:schemeClr val="accent3">
                    <a:lumMod val="50000"/>
                  </a:schemeClr>
                </a:solidFill>
                <a:latin typeface="+mj-lt"/>
                <a:ea typeface="바탕" pitchFamily="18" charset="-127"/>
                <a:cs typeface="굴림" pitchFamily="50" charset="-127"/>
              </a:rPr>
              <a:t> 구성하는 각 유리의 창틀 및 문틀이 서로 다를 경우에는 </a:t>
            </a:r>
            <a:r>
              <a:rPr kumimoji="1" lang="ko-KR" altLang="en-US" sz="900" dirty="0" err="1" smtClean="0">
                <a:solidFill>
                  <a:schemeClr val="accent3">
                    <a:lumMod val="50000"/>
                  </a:schemeClr>
                </a:solidFill>
                <a:latin typeface="+mj-lt"/>
                <a:ea typeface="바탕" pitchFamily="18" charset="-127"/>
                <a:cs typeface="굴림" pitchFamily="50" charset="-127"/>
              </a:rPr>
              <a:t>열관류율이</a:t>
            </a:r>
            <a:r>
              <a:rPr kumimoji="1" lang="ko-KR" altLang="en-US" sz="900" dirty="0" smtClean="0">
                <a:solidFill>
                  <a:schemeClr val="accent3">
                    <a:lumMod val="50000"/>
                  </a:schemeClr>
                </a:solidFill>
                <a:latin typeface="+mj-lt"/>
                <a:ea typeface="바탕" pitchFamily="18" charset="-127"/>
                <a:cs typeface="굴림" pitchFamily="50" charset="-127"/>
              </a:rPr>
              <a:t> 높은 값을 인정한다</a:t>
            </a:r>
            <a:r>
              <a:rPr kumimoji="1" lang="en-US" altLang="ko-KR" sz="900" dirty="0" smtClean="0">
                <a:solidFill>
                  <a:schemeClr val="accent3">
                    <a:lumMod val="50000"/>
                  </a:schemeClr>
                </a:solidFill>
                <a:latin typeface="+mj-lt"/>
                <a:ea typeface="바탕" pitchFamily="18" charset="-127"/>
                <a:cs typeface="굴림" pitchFamily="50" charset="-127"/>
              </a:rPr>
              <a:t>.</a:t>
            </a:r>
          </a:p>
          <a:p>
            <a:pPr marL="228600" lvl="0" indent="-228600" algn="just" fontAlgn="base">
              <a:spcBef>
                <a:spcPct val="0"/>
              </a:spcBef>
              <a:spcAft>
                <a:spcPct val="0"/>
              </a:spcAft>
            </a:pPr>
            <a:endParaRPr kumimoji="1" lang="en-US" altLang="ko-KR" sz="900" dirty="0" smtClean="0">
              <a:solidFill>
                <a:schemeClr val="accent3">
                  <a:lumMod val="50000"/>
                </a:schemeClr>
              </a:solidFill>
              <a:latin typeface="+mj-lt"/>
              <a:ea typeface="바탕" pitchFamily="18" charset="-127"/>
              <a:cs typeface="굴림" pitchFamily="50" charset="-127"/>
            </a:endParaRPr>
          </a:p>
          <a:p>
            <a:pPr marL="228600" lvl="0" indent="-228600" algn="just" fontAlgn="base">
              <a:spcBef>
                <a:spcPct val="0"/>
              </a:spcBef>
              <a:spcAft>
                <a:spcPct val="0"/>
              </a:spcAft>
            </a:pPr>
            <a:r>
              <a:rPr kumimoji="1" lang="ko-KR" altLang="en-US" sz="900" dirty="0" smtClean="0">
                <a:solidFill>
                  <a:schemeClr val="accent3">
                    <a:lumMod val="50000"/>
                  </a:schemeClr>
                </a:solidFill>
                <a:latin typeface="+mj-lt"/>
                <a:ea typeface="바탕" pitchFamily="18" charset="-127"/>
                <a:cs typeface="굴림" pitchFamily="50" charset="-127"/>
              </a:rPr>
              <a:t>주</a:t>
            </a:r>
            <a:r>
              <a:rPr kumimoji="1" lang="en-US" altLang="ko-KR" sz="900" dirty="0" smtClean="0">
                <a:solidFill>
                  <a:schemeClr val="accent3">
                    <a:lumMod val="50000"/>
                  </a:schemeClr>
                </a:solidFill>
                <a:latin typeface="+mj-lt"/>
                <a:ea typeface="바탕" pitchFamily="18" charset="-127"/>
                <a:cs typeface="굴림" pitchFamily="50" charset="-127"/>
              </a:rPr>
              <a:t>6) </a:t>
            </a:r>
            <a:r>
              <a:rPr kumimoji="1" lang="ko-KR" altLang="en-US" sz="900" dirty="0" err="1" smtClean="0">
                <a:solidFill>
                  <a:schemeClr val="accent3">
                    <a:lumMod val="50000"/>
                  </a:schemeClr>
                </a:solidFill>
                <a:latin typeface="+mj-lt"/>
                <a:ea typeface="바탕" pitchFamily="18" charset="-127"/>
                <a:cs typeface="굴림" pitchFamily="50" charset="-127"/>
              </a:rPr>
              <a:t>복층창</a:t>
            </a:r>
            <a:r>
              <a:rPr kumimoji="1" lang="en-US" altLang="ko-KR" sz="900" dirty="0" smtClean="0">
                <a:solidFill>
                  <a:schemeClr val="accent3">
                    <a:lumMod val="50000"/>
                  </a:schemeClr>
                </a:solidFill>
                <a:latin typeface="+mj-lt"/>
                <a:ea typeface="바탕" pitchFamily="18" charset="-127"/>
                <a:cs typeface="굴림" pitchFamily="50" charset="-127"/>
              </a:rPr>
              <a:t>, </a:t>
            </a:r>
            <a:r>
              <a:rPr kumimoji="1" lang="ko-KR" altLang="en-US" sz="900" dirty="0" smtClean="0">
                <a:solidFill>
                  <a:schemeClr val="accent3">
                    <a:lumMod val="50000"/>
                  </a:schemeClr>
                </a:solidFill>
                <a:latin typeface="+mj-lt"/>
                <a:ea typeface="바탕" pitchFamily="18" charset="-127"/>
                <a:cs typeface="굴림" pitchFamily="50" charset="-127"/>
              </a:rPr>
              <a:t>삼중창</a:t>
            </a:r>
            <a:r>
              <a:rPr kumimoji="1" lang="en-US" altLang="ko-KR" sz="900" dirty="0" smtClean="0">
                <a:solidFill>
                  <a:schemeClr val="accent3">
                    <a:lumMod val="50000"/>
                  </a:schemeClr>
                </a:solidFill>
                <a:latin typeface="+mj-lt"/>
                <a:ea typeface="바탕" pitchFamily="18" charset="-127"/>
                <a:cs typeface="굴림" pitchFamily="50" charset="-127"/>
              </a:rPr>
              <a:t>, </a:t>
            </a:r>
            <a:r>
              <a:rPr kumimoji="1" lang="ko-KR" altLang="en-US" sz="900" dirty="0" smtClean="0">
                <a:solidFill>
                  <a:schemeClr val="accent3">
                    <a:lumMod val="50000"/>
                  </a:schemeClr>
                </a:solidFill>
                <a:latin typeface="+mj-lt"/>
                <a:ea typeface="바탕" pitchFamily="18" charset="-127"/>
                <a:cs typeface="굴림" pitchFamily="50" charset="-127"/>
              </a:rPr>
              <a:t>사중창의 경우 </a:t>
            </a:r>
            <a:r>
              <a:rPr kumimoji="1" lang="ko-KR" altLang="en-US" sz="900" dirty="0" err="1" smtClean="0">
                <a:solidFill>
                  <a:schemeClr val="accent3">
                    <a:lumMod val="50000"/>
                  </a:schemeClr>
                </a:solidFill>
                <a:latin typeface="+mj-lt"/>
                <a:ea typeface="바탕" pitchFamily="18" charset="-127"/>
                <a:cs typeface="굴림" pitchFamily="50" charset="-127"/>
              </a:rPr>
              <a:t>한면만</a:t>
            </a:r>
            <a:r>
              <a:rPr kumimoji="1" lang="ko-KR" altLang="en-US" sz="900" dirty="0" smtClean="0">
                <a:solidFill>
                  <a:schemeClr val="accent3">
                    <a:lumMod val="50000"/>
                  </a:schemeClr>
                </a:solidFill>
                <a:latin typeface="+mj-lt"/>
                <a:ea typeface="바탕" pitchFamily="18" charset="-127"/>
                <a:cs typeface="굴림" pitchFamily="50" charset="-127"/>
              </a:rPr>
              <a:t> </a:t>
            </a:r>
            <a:r>
              <a:rPr kumimoji="1" lang="ko-KR" altLang="en-US" sz="900" dirty="0" err="1" smtClean="0">
                <a:solidFill>
                  <a:schemeClr val="accent3">
                    <a:lumMod val="50000"/>
                  </a:schemeClr>
                </a:solidFill>
                <a:latin typeface="+mj-lt"/>
                <a:ea typeface="바탕" pitchFamily="18" charset="-127"/>
                <a:cs typeface="굴림" pitchFamily="50" charset="-127"/>
              </a:rPr>
              <a:t>로이유리를</a:t>
            </a:r>
            <a:r>
              <a:rPr kumimoji="1" lang="ko-KR" altLang="en-US" sz="900" dirty="0" smtClean="0">
                <a:solidFill>
                  <a:schemeClr val="accent3">
                    <a:lumMod val="50000"/>
                  </a:schemeClr>
                </a:solidFill>
                <a:latin typeface="+mj-lt"/>
                <a:ea typeface="바탕" pitchFamily="18" charset="-127"/>
                <a:cs typeface="굴림" pitchFamily="50" charset="-127"/>
              </a:rPr>
              <a:t> 사용한 경우</a:t>
            </a:r>
            <a:r>
              <a:rPr kumimoji="1" lang="en-US" altLang="ko-KR" sz="900" dirty="0" smtClean="0">
                <a:solidFill>
                  <a:schemeClr val="accent3">
                    <a:lumMod val="50000"/>
                  </a:schemeClr>
                </a:solidFill>
                <a:latin typeface="+mj-lt"/>
                <a:ea typeface="바탕" pitchFamily="18" charset="-127"/>
                <a:cs typeface="굴림" pitchFamily="50" charset="-127"/>
              </a:rPr>
              <a:t>, </a:t>
            </a:r>
            <a:r>
              <a:rPr kumimoji="1" lang="ko-KR" altLang="en-US" sz="900" dirty="0" err="1" smtClean="0">
                <a:solidFill>
                  <a:schemeClr val="accent3">
                    <a:lumMod val="50000"/>
                  </a:schemeClr>
                </a:solidFill>
                <a:latin typeface="+mj-lt"/>
                <a:ea typeface="바탕" pitchFamily="18" charset="-127"/>
                <a:cs typeface="굴림" pitchFamily="50" charset="-127"/>
              </a:rPr>
              <a:t>로이유리를</a:t>
            </a:r>
            <a:r>
              <a:rPr kumimoji="1" lang="ko-KR" altLang="en-US" sz="900" dirty="0" smtClean="0">
                <a:solidFill>
                  <a:schemeClr val="accent3">
                    <a:lumMod val="50000"/>
                  </a:schemeClr>
                </a:solidFill>
                <a:latin typeface="+mj-lt"/>
                <a:ea typeface="바탕" pitchFamily="18" charset="-127"/>
                <a:cs typeface="굴림" pitchFamily="50" charset="-127"/>
              </a:rPr>
              <a:t> 적용한 것으로 인정한다</a:t>
            </a:r>
            <a:r>
              <a:rPr kumimoji="1" lang="en-US" altLang="ko-KR" sz="900" dirty="0" smtClean="0">
                <a:solidFill>
                  <a:schemeClr val="accent3">
                    <a:lumMod val="50000"/>
                  </a:schemeClr>
                </a:solidFill>
                <a:latin typeface="+mj-lt"/>
                <a:ea typeface="바탕" pitchFamily="18" charset="-127"/>
                <a:cs typeface="굴림" pitchFamily="50" charset="-127"/>
              </a:rPr>
              <a:t>.</a:t>
            </a:r>
          </a:p>
          <a:p>
            <a:pPr marL="228600" lvl="0" indent="-228600" algn="just" fontAlgn="base">
              <a:spcBef>
                <a:spcPct val="0"/>
              </a:spcBef>
              <a:spcAft>
                <a:spcPct val="0"/>
              </a:spcAft>
            </a:pPr>
            <a:endParaRPr kumimoji="1" lang="en-US" altLang="ko-KR" sz="900" dirty="0" smtClean="0">
              <a:solidFill>
                <a:schemeClr val="accent3">
                  <a:lumMod val="50000"/>
                </a:schemeClr>
              </a:solidFill>
              <a:latin typeface="+mj-lt"/>
              <a:ea typeface="바탕" pitchFamily="18" charset="-127"/>
              <a:cs typeface="굴림" pitchFamily="50" charset="-127"/>
            </a:endParaRPr>
          </a:p>
          <a:p>
            <a:pPr marL="228600" lvl="0" indent="-228600" algn="just" fontAlgn="base">
              <a:spcBef>
                <a:spcPct val="0"/>
              </a:spcBef>
              <a:spcAft>
                <a:spcPct val="0"/>
              </a:spcAft>
            </a:pPr>
            <a:r>
              <a:rPr kumimoji="1" lang="ko-KR" altLang="en-US" sz="900" dirty="0" smtClean="0">
                <a:solidFill>
                  <a:schemeClr val="accent3">
                    <a:lumMod val="50000"/>
                  </a:schemeClr>
                </a:solidFill>
                <a:latin typeface="+mj-lt"/>
                <a:ea typeface="바탕" pitchFamily="18" charset="-127"/>
                <a:cs typeface="굴림" pitchFamily="50" charset="-127"/>
              </a:rPr>
              <a:t>주</a:t>
            </a:r>
            <a:r>
              <a:rPr kumimoji="1" lang="en-US" altLang="ko-KR" sz="900" dirty="0" smtClean="0">
                <a:solidFill>
                  <a:schemeClr val="accent3">
                    <a:lumMod val="50000"/>
                  </a:schemeClr>
                </a:solidFill>
                <a:latin typeface="+mj-lt"/>
                <a:ea typeface="바탕" pitchFamily="18" charset="-127"/>
                <a:cs typeface="굴림" pitchFamily="50" charset="-127"/>
              </a:rPr>
              <a:t>7) </a:t>
            </a:r>
            <a:r>
              <a:rPr kumimoji="1" lang="ko-KR" altLang="en-US" sz="900" dirty="0" smtClean="0">
                <a:solidFill>
                  <a:schemeClr val="accent3">
                    <a:lumMod val="50000"/>
                  </a:schemeClr>
                </a:solidFill>
                <a:latin typeface="+mj-lt"/>
                <a:ea typeface="바탕" pitchFamily="18" charset="-127"/>
                <a:cs typeface="굴림" pitchFamily="50" charset="-127"/>
              </a:rPr>
              <a:t>삼중창</a:t>
            </a:r>
            <a:r>
              <a:rPr kumimoji="1" lang="en-US" altLang="ko-KR" sz="900" dirty="0" smtClean="0">
                <a:solidFill>
                  <a:schemeClr val="accent3">
                    <a:lumMod val="50000"/>
                  </a:schemeClr>
                </a:solidFill>
                <a:latin typeface="+mj-lt"/>
                <a:ea typeface="바탕" pitchFamily="18" charset="-127"/>
                <a:cs typeface="굴림" pitchFamily="50" charset="-127"/>
              </a:rPr>
              <a:t>, </a:t>
            </a:r>
            <a:r>
              <a:rPr kumimoji="1" lang="ko-KR" altLang="en-US" sz="900" dirty="0" smtClean="0">
                <a:solidFill>
                  <a:schemeClr val="accent3">
                    <a:lumMod val="50000"/>
                  </a:schemeClr>
                </a:solidFill>
                <a:latin typeface="+mj-lt"/>
                <a:ea typeface="바탕" pitchFamily="18" charset="-127"/>
                <a:cs typeface="굴림" pitchFamily="50" charset="-127"/>
              </a:rPr>
              <a:t>사중창의 경우 하나의 창 및 문에 </a:t>
            </a:r>
            <a:r>
              <a:rPr kumimoji="1" lang="ko-KR" altLang="en-US" sz="900" dirty="0" err="1" smtClean="0">
                <a:solidFill>
                  <a:schemeClr val="accent3">
                    <a:lumMod val="50000"/>
                  </a:schemeClr>
                </a:solidFill>
                <a:latin typeface="+mj-lt"/>
                <a:ea typeface="바탕" pitchFamily="18" charset="-127"/>
                <a:cs typeface="굴림" pitchFamily="50" charset="-127"/>
              </a:rPr>
              <a:t>아르곤을</a:t>
            </a:r>
            <a:r>
              <a:rPr kumimoji="1" lang="ko-KR" altLang="en-US" sz="900" dirty="0" smtClean="0">
                <a:solidFill>
                  <a:schemeClr val="accent3">
                    <a:lumMod val="50000"/>
                  </a:schemeClr>
                </a:solidFill>
                <a:latin typeface="+mj-lt"/>
                <a:ea typeface="바탕" pitchFamily="18" charset="-127"/>
                <a:cs typeface="굴림" pitchFamily="50" charset="-127"/>
              </a:rPr>
              <a:t> 주입한 경우</a:t>
            </a:r>
            <a:r>
              <a:rPr kumimoji="1" lang="en-US" altLang="ko-KR" sz="900" dirty="0" smtClean="0">
                <a:solidFill>
                  <a:schemeClr val="accent3">
                    <a:lumMod val="50000"/>
                  </a:schemeClr>
                </a:solidFill>
                <a:latin typeface="+mj-lt"/>
                <a:ea typeface="바탕" pitchFamily="18" charset="-127"/>
                <a:cs typeface="굴림" pitchFamily="50" charset="-127"/>
              </a:rPr>
              <a:t>, </a:t>
            </a:r>
            <a:r>
              <a:rPr kumimoji="1" lang="ko-KR" altLang="en-US" sz="900" dirty="0" err="1" smtClean="0">
                <a:solidFill>
                  <a:schemeClr val="accent3">
                    <a:lumMod val="50000"/>
                  </a:schemeClr>
                </a:solidFill>
                <a:latin typeface="+mj-lt"/>
                <a:ea typeface="바탕" pitchFamily="18" charset="-127"/>
                <a:cs typeface="굴림" pitchFamily="50" charset="-127"/>
              </a:rPr>
              <a:t>아르곤을</a:t>
            </a:r>
            <a:r>
              <a:rPr kumimoji="1" lang="ko-KR" altLang="en-US" sz="900" dirty="0" smtClean="0">
                <a:solidFill>
                  <a:schemeClr val="accent3">
                    <a:lumMod val="50000"/>
                  </a:schemeClr>
                </a:solidFill>
                <a:latin typeface="+mj-lt"/>
                <a:ea typeface="바탕" pitchFamily="18" charset="-127"/>
                <a:cs typeface="굴림" pitchFamily="50" charset="-127"/>
              </a:rPr>
              <a:t> 적용한 것으로 인정한다</a:t>
            </a:r>
            <a:r>
              <a:rPr kumimoji="1" lang="en-US" altLang="ko-KR" sz="900" dirty="0" smtClean="0">
                <a:solidFill>
                  <a:schemeClr val="accent3">
                    <a:lumMod val="50000"/>
                  </a:schemeClr>
                </a:solidFill>
                <a:latin typeface="+mj-lt"/>
                <a:ea typeface="바탕" pitchFamily="18" charset="-127"/>
                <a:cs typeface="굴림" pitchFamily="50" charset="-127"/>
              </a:rPr>
              <a:t>.</a:t>
            </a:r>
          </a:p>
          <a:p>
            <a:pPr marL="228600" lvl="0" indent="-228600" algn="just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900" dirty="0" smtClean="0">
                <a:solidFill>
                  <a:schemeClr val="accent3">
                    <a:lumMod val="50000"/>
                  </a:schemeClr>
                </a:solidFill>
                <a:latin typeface="+mj-lt"/>
                <a:ea typeface="바탕" pitchFamily="18" charset="-127"/>
                <a:cs typeface="굴림" pitchFamily="50" charset="-127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0" y="6511751"/>
            <a:ext cx="9144000" cy="346249"/>
          </a:xfrm>
          <a:prstGeom prst="rect">
            <a:avLst/>
          </a:prstGeom>
          <a:solidFill>
            <a:srgbClr val="92D050"/>
          </a:solidFill>
          <a:ln w="1270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endParaRPr lang="ko-KR" altLang="en-US" sz="11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590" y="323364"/>
            <a:ext cx="89068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chemeClr val="accent3">
                    <a:lumMod val="50000"/>
                  </a:schemeClr>
                </a:solidFill>
              </a:rPr>
              <a:t>2. </a:t>
            </a:r>
            <a:r>
              <a:rPr lang="ko-KR" altLang="en-US" b="1" dirty="0" smtClean="0">
                <a:solidFill>
                  <a:schemeClr val="accent3">
                    <a:lumMod val="50000"/>
                  </a:schemeClr>
                </a:solidFill>
              </a:rPr>
              <a:t>건축물의 에너지절약 설계 기준  </a:t>
            </a:r>
            <a:endParaRPr lang="ko-KR" alt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cxnSp>
        <p:nvCxnSpPr>
          <p:cNvPr id="13" name="직선 연결선 12"/>
          <p:cNvCxnSpPr/>
          <p:nvPr/>
        </p:nvCxnSpPr>
        <p:spPr>
          <a:xfrm>
            <a:off x="82836" y="692696"/>
            <a:ext cx="8881652" cy="0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다이어그램 10"/>
          <p:cNvGraphicFramePr/>
          <p:nvPr/>
        </p:nvGraphicFramePr>
        <p:xfrm>
          <a:off x="5940152" y="548680"/>
          <a:ext cx="2880320" cy="1440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직사각형 9"/>
          <p:cNvSpPr/>
          <p:nvPr/>
        </p:nvSpPr>
        <p:spPr>
          <a:xfrm>
            <a:off x="283072" y="1052736"/>
            <a:ext cx="33489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ko-KR" altLang="en-US" b="1" dirty="0" smtClean="0">
                <a:solidFill>
                  <a:srgbClr val="9BBB59">
                    <a:lumMod val="50000"/>
                  </a:srgbClr>
                </a:solidFill>
              </a:rPr>
              <a:t>에너지절약설계기준 의무사항 </a:t>
            </a:r>
          </a:p>
        </p:txBody>
      </p:sp>
      <p:sp>
        <p:nvSpPr>
          <p:cNvPr id="19" name="직사각형 18"/>
          <p:cNvSpPr/>
          <p:nvPr/>
        </p:nvSpPr>
        <p:spPr>
          <a:xfrm>
            <a:off x="323528" y="1700808"/>
            <a:ext cx="8676456" cy="6106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2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⑤ 외기에 직접 면하고 </a:t>
            </a:r>
            <a:r>
              <a:rPr lang="en-US" altLang="ko-KR" sz="12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1</a:t>
            </a:r>
            <a:r>
              <a:rPr lang="ko-KR" altLang="en-US" sz="12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층 또는 지상으로 연결된 출입문을 제</a:t>
            </a:r>
            <a:r>
              <a:rPr lang="en-US" altLang="ko-KR" sz="12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5</a:t>
            </a:r>
            <a:r>
              <a:rPr lang="ko-KR" altLang="en-US" sz="12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조제</a:t>
            </a:r>
            <a:r>
              <a:rPr lang="en-US" altLang="ko-KR" sz="12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9</a:t>
            </a:r>
            <a:r>
              <a:rPr lang="ko-KR" altLang="en-US" sz="1200" b="1" dirty="0" err="1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호아목에</a:t>
            </a:r>
            <a:r>
              <a:rPr lang="ko-KR" altLang="en-US" sz="12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 따른 방풍구조로 하였다</a:t>
            </a:r>
            <a:r>
              <a:rPr lang="en-US" altLang="ko-KR" sz="12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2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   (</a:t>
            </a:r>
            <a:r>
              <a:rPr lang="ko-KR" altLang="en-US" sz="12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제</a:t>
            </a:r>
            <a:r>
              <a:rPr lang="en-US" altLang="ko-KR" sz="12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6</a:t>
            </a:r>
            <a:r>
              <a:rPr lang="ko-KR" altLang="en-US" sz="12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조제</a:t>
            </a:r>
            <a:r>
              <a:rPr lang="en-US" altLang="ko-KR" sz="12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4</a:t>
            </a:r>
            <a:r>
              <a:rPr lang="ko-KR" altLang="en-US" sz="1200" b="1" dirty="0" err="1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호라목</a:t>
            </a:r>
            <a:r>
              <a:rPr lang="ko-KR" altLang="en-US" sz="12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 각 호에 해당하는 시설의 출입문은 제외</a:t>
            </a:r>
            <a:r>
              <a:rPr lang="en-US" altLang="ko-KR" sz="12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39552" y="2564904"/>
            <a:ext cx="7920880" cy="263149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lang="ko-KR" altLang="en-US" sz="1000" dirty="0" smtClean="0">
                <a:solidFill>
                  <a:srgbClr val="C00000"/>
                </a:solidFill>
              </a:rPr>
              <a:t>“방풍구조”라 함은 </a:t>
            </a:r>
            <a:endParaRPr lang="en-US" altLang="ko-KR" sz="1000" dirty="0" smtClean="0">
              <a:solidFill>
                <a:srgbClr val="C00000"/>
              </a:solidFill>
            </a:endParaRPr>
          </a:p>
          <a:p>
            <a:pPr lvl="0">
              <a:lnSpc>
                <a:spcPct val="150000"/>
              </a:lnSpc>
              <a:defRPr/>
            </a:pPr>
            <a:r>
              <a:rPr lang="ko-KR" altLang="en-US" sz="1000" dirty="0" smtClean="0">
                <a:solidFill>
                  <a:srgbClr val="9BBB59">
                    <a:lumMod val="50000"/>
                  </a:srgbClr>
                </a:solidFill>
              </a:rPr>
              <a:t>출입구에서 </a:t>
            </a:r>
            <a:r>
              <a:rPr lang="ko-KR" altLang="en-US" sz="1000" dirty="0" err="1" smtClean="0">
                <a:solidFill>
                  <a:srgbClr val="9BBB59">
                    <a:lumMod val="50000"/>
                  </a:srgbClr>
                </a:solidFill>
              </a:rPr>
              <a:t>실내외</a:t>
            </a:r>
            <a:r>
              <a:rPr lang="ko-KR" altLang="en-US" sz="1000" dirty="0" smtClean="0">
                <a:solidFill>
                  <a:srgbClr val="9BBB59">
                    <a:lumMod val="50000"/>
                  </a:srgbClr>
                </a:solidFill>
              </a:rPr>
              <a:t> 공기 교환에 의한 </a:t>
            </a:r>
            <a:r>
              <a:rPr lang="ko-KR" altLang="en-US" sz="1000" dirty="0" err="1" smtClean="0">
                <a:solidFill>
                  <a:srgbClr val="9BBB59">
                    <a:lumMod val="50000"/>
                  </a:srgbClr>
                </a:solidFill>
              </a:rPr>
              <a:t>열출입을</a:t>
            </a:r>
            <a:r>
              <a:rPr lang="ko-KR" altLang="en-US" sz="1000" dirty="0" smtClean="0">
                <a:solidFill>
                  <a:srgbClr val="9BBB59">
                    <a:lumMod val="50000"/>
                  </a:srgbClr>
                </a:solidFill>
              </a:rPr>
              <a:t> 방지할 목적으로 설치하는 </a:t>
            </a:r>
            <a:r>
              <a:rPr lang="ko-KR" altLang="en-US" sz="1000" dirty="0" err="1" smtClean="0">
                <a:solidFill>
                  <a:srgbClr val="C00000"/>
                </a:solidFill>
              </a:rPr>
              <a:t>방풍실</a:t>
            </a:r>
            <a:r>
              <a:rPr lang="ko-KR" altLang="en-US" sz="1000" dirty="0" smtClean="0">
                <a:solidFill>
                  <a:srgbClr val="C00000"/>
                </a:solidFill>
              </a:rPr>
              <a:t> 또는 회전문 </a:t>
            </a:r>
            <a:r>
              <a:rPr lang="ko-KR" altLang="en-US" sz="1000" dirty="0" smtClean="0">
                <a:solidFill>
                  <a:srgbClr val="9BBB59">
                    <a:lumMod val="50000"/>
                  </a:srgbClr>
                </a:solidFill>
              </a:rPr>
              <a:t>등을 설치한 방식을 말한다</a:t>
            </a:r>
            <a:r>
              <a:rPr lang="en-US" altLang="ko-KR" sz="1000" dirty="0" smtClean="0">
                <a:solidFill>
                  <a:srgbClr val="9BBB59">
                    <a:lumMod val="50000"/>
                  </a:srgbClr>
                </a:solidFill>
              </a:rPr>
              <a:t>.</a:t>
            </a:r>
          </a:p>
          <a:p>
            <a:pPr lvl="0">
              <a:lnSpc>
                <a:spcPct val="150000"/>
              </a:lnSpc>
              <a:defRPr/>
            </a:pPr>
            <a:endParaRPr lang="en-US" altLang="ko-KR" sz="1000" dirty="0" smtClean="0">
              <a:solidFill>
                <a:srgbClr val="9BBB59">
                  <a:lumMod val="50000"/>
                </a:srgbClr>
              </a:solidFill>
            </a:endParaRPr>
          </a:p>
          <a:p>
            <a:pPr lvl="0">
              <a:lnSpc>
                <a:spcPct val="150000"/>
              </a:lnSpc>
              <a:defRPr/>
            </a:pPr>
            <a:r>
              <a:rPr lang="ko-KR" altLang="en-US" sz="1000" dirty="0" smtClean="0">
                <a:solidFill>
                  <a:srgbClr val="9BBB59">
                    <a:lumMod val="50000"/>
                  </a:srgbClr>
                </a:solidFill>
              </a:rPr>
              <a:t>라</a:t>
            </a:r>
            <a:r>
              <a:rPr lang="en-US" altLang="ko-KR" sz="1000" dirty="0" smtClean="0">
                <a:solidFill>
                  <a:srgbClr val="9BBB59">
                    <a:lumMod val="50000"/>
                  </a:srgbClr>
                </a:solidFill>
              </a:rPr>
              <a:t>. </a:t>
            </a:r>
            <a:r>
              <a:rPr lang="ko-KR" altLang="en-US" sz="1000" dirty="0" smtClean="0">
                <a:solidFill>
                  <a:srgbClr val="9BBB59">
                    <a:lumMod val="50000"/>
                  </a:srgbClr>
                </a:solidFill>
              </a:rPr>
              <a:t>외기에 직접 면하고 </a:t>
            </a:r>
            <a:r>
              <a:rPr lang="en-US" altLang="ko-KR" sz="1000" dirty="0" smtClean="0">
                <a:solidFill>
                  <a:srgbClr val="9BBB59">
                    <a:lumMod val="50000"/>
                  </a:srgbClr>
                </a:solidFill>
              </a:rPr>
              <a:t>1</a:t>
            </a:r>
            <a:r>
              <a:rPr lang="ko-KR" altLang="en-US" sz="1000" dirty="0" smtClean="0">
                <a:solidFill>
                  <a:srgbClr val="9BBB59">
                    <a:lumMod val="50000"/>
                  </a:srgbClr>
                </a:solidFill>
              </a:rPr>
              <a:t>층 또는 지상으로 연결된 출입문은 제</a:t>
            </a:r>
            <a:r>
              <a:rPr lang="en-US" altLang="ko-KR" sz="1000" dirty="0" smtClean="0">
                <a:solidFill>
                  <a:srgbClr val="9BBB59">
                    <a:lumMod val="50000"/>
                  </a:srgbClr>
                </a:solidFill>
              </a:rPr>
              <a:t>5</a:t>
            </a:r>
            <a:r>
              <a:rPr lang="ko-KR" altLang="en-US" sz="1000" dirty="0" smtClean="0">
                <a:solidFill>
                  <a:srgbClr val="9BBB59">
                    <a:lumMod val="50000"/>
                  </a:srgbClr>
                </a:solidFill>
              </a:rPr>
              <a:t>조제</a:t>
            </a:r>
            <a:r>
              <a:rPr lang="en-US" altLang="ko-KR" sz="1000" dirty="0" smtClean="0">
                <a:solidFill>
                  <a:srgbClr val="9BBB59">
                    <a:lumMod val="50000"/>
                  </a:srgbClr>
                </a:solidFill>
              </a:rPr>
              <a:t>9</a:t>
            </a:r>
            <a:r>
              <a:rPr lang="ko-KR" altLang="en-US" sz="1000" dirty="0" smtClean="0">
                <a:solidFill>
                  <a:srgbClr val="9BBB59">
                    <a:lumMod val="50000"/>
                  </a:srgbClr>
                </a:solidFill>
              </a:rPr>
              <a:t>호 항목에 따른 </a:t>
            </a:r>
            <a:r>
              <a:rPr lang="ko-KR" altLang="en-US" sz="1000" b="1" dirty="0" smtClean="0">
                <a:solidFill>
                  <a:schemeClr val="accent2">
                    <a:lumMod val="75000"/>
                  </a:schemeClr>
                </a:solidFill>
              </a:rPr>
              <a:t>방풍구조</a:t>
            </a:r>
            <a:r>
              <a:rPr lang="ko-KR" altLang="en-US" sz="1000" dirty="0" smtClean="0">
                <a:solidFill>
                  <a:srgbClr val="9BBB59">
                    <a:lumMod val="50000"/>
                  </a:srgbClr>
                </a:solidFill>
              </a:rPr>
              <a:t>로 하여야 한다</a:t>
            </a:r>
            <a:r>
              <a:rPr lang="en-US" altLang="ko-KR" sz="1000" dirty="0" smtClean="0">
                <a:solidFill>
                  <a:srgbClr val="9BBB59">
                    <a:lumMod val="50000"/>
                  </a:srgbClr>
                </a:solidFill>
              </a:rPr>
              <a:t>. </a:t>
            </a:r>
          </a:p>
          <a:p>
            <a:pPr lvl="0">
              <a:lnSpc>
                <a:spcPct val="150000"/>
              </a:lnSpc>
              <a:defRPr/>
            </a:pPr>
            <a:r>
              <a:rPr lang="en-US" altLang="ko-KR" sz="1000" dirty="0" smtClean="0">
                <a:solidFill>
                  <a:srgbClr val="9BBB59">
                    <a:lumMod val="50000"/>
                  </a:srgbClr>
                </a:solidFill>
              </a:rPr>
              <a:t>    </a:t>
            </a:r>
            <a:r>
              <a:rPr lang="ko-KR" altLang="en-US" sz="1000" dirty="0" smtClean="0">
                <a:solidFill>
                  <a:srgbClr val="9BBB59">
                    <a:lumMod val="50000"/>
                  </a:srgbClr>
                </a:solidFill>
              </a:rPr>
              <a:t>다만</a:t>
            </a:r>
            <a:r>
              <a:rPr lang="en-US" altLang="ko-KR" sz="1000" dirty="0" smtClean="0">
                <a:solidFill>
                  <a:srgbClr val="9BBB59">
                    <a:lumMod val="50000"/>
                  </a:srgbClr>
                </a:solidFill>
              </a:rPr>
              <a:t>, </a:t>
            </a:r>
            <a:r>
              <a:rPr lang="ko-KR" altLang="en-US" sz="1000" dirty="0" smtClean="0">
                <a:solidFill>
                  <a:srgbClr val="9BBB59">
                    <a:lumMod val="50000"/>
                  </a:srgbClr>
                </a:solidFill>
              </a:rPr>
              <a:t>다음 각 호에 해당하는 경우에는 그러하지 않을 수 있다</a:t>
            </a:r>
            <a:r>
              <a:rPr lang="en-US" altLang="ko-KR" sz="1000" dirty="0" smtClean="0">
                <a:solidFill>
                  <a:srgbClr val="9BBB59">
                    <a:lumMod val="50000"/>
                  </a:srgbClr>
                </a:solidFill>
              </a:rPr>
              <a:t>.</a:t>
            </a:r>
          </a:p>
          <a:p>
            <a:pPr lvl="0">
              <a:lnSpc>
                <a:spcPct val="150000"/>
              </a:lnSpc>
              <a:defRPr/>
            </a:pPr>
            <a:endParaRPr lang="en-US" altLang="ko-KR" sz="1000" dirty="0" smtClean="0">
              <a:solidFill>
                <a:srgbClr val="9BBB59">
                  <a:lumMod val="50000"/>
                </a:srgbClr>
              </a:solidFill>
            </a:endParaRPr>
          </a:p>
          <a:p>
            <a:pPr lvl="0">
              <a:lnSpc>
                <a:spcPct val="150000"/>
              </a:lnSpc>
              <a:defRPr/>
            </a:pPr>
            <a:r>
              <a:rPr lang="en-US" altLang="ko-KR" sz="1000" dirty="0" smtClean="0">
                <a:solidFill>
                  <a:srgbClr val="9BBB59">
                    <a:lumMod val="50000"/>
                  </a:srgbClr>
                </a:solidFill>
              </a:rPr>
              <a:t>    1) </a:t>
            </a:r>
            <a:r>
              <a:rPr lang="ko-KR" altLang="en-US" sz="1000" dirty="0" smtClean="0">
                <a:solidFill>
                  <a:srgbClr val="9BBB59">
                    <a:lumMod val="50000"/>
                  </a:srgbClr>
                </a:solidFill>
              </a:rPr>
              <a:t>바닥면적 </a:t>
            </a:r>
            <a:r>
              <a:rPr lang="en-US" altLang="ko-KR" sz="1000" dirty="0" smtClean="0">
                <a:solidFill>
                  <a:srgbClr val="9BBB59">
                    <a:lumMod val="50000"/>
                  </a:srgbClr>
                </a:solidFill>
              </a:rPr>
              <a:t>3</a:t>
            </a:r>
            <a:r>
              <a:rPr lang="ko-KR" altLang="en-US" sz="1000" dirty="0" smtClean="0">
                <a:solidFill>
                  <a:srgbClr val="9BBB59">
                    <a:lumMod val="50000"/>
                  </a:srgbClr>
                </a:solidFill>
              </a:rPr>
              <a:t>백 </a:t>
            </a:r>
            <a:r>
              <a:rPr lang="ko-KR" altLang="en-US" sz="1000" dirty="0" err="1" smtClean="0">
                <a:solidFill>
                  <a:srgbClr val="9BBB59">
                    <a:lumMod val="50000"/>
                  </a:srgbClr>
                </a:solidFill>
              </a:rPr>
              <a:t>제곱미터</a:t>
            </a:r>
            <a:r>
              <a:rPr lang="ko-KR" altLang="en-US" sz="1000" dirty="0" smtClean="0">
                <a:solidFill>
                  <a:srgbClr val="9BBB59">
                    <a:lumMod val="50000"/>
                  </a:srgbClr>
                </a:solidFill>
              </a:rPr>
              <a:t> 이하의 개별 점포의 출입문</a:t>
            </a:r>
          </a:p>
          <a:p>
            <a:pPr lvl="0">
              <a:lnSpc>
                <a:spcPct val="150000"/>
              </a:lnSpc>
              <a:defRPr/>
            </a:pPr>
            <a:r>
              <a:rPr lang="en-US" altLang="ko-KR" sz="1000" dirty="0" smtClean="0">
                <a:solidFill>
                  <a:srgbClr val="9BBB59">
                    <a:lumMod val="50000"/>
                  </a:srgbClr>
                </a:solidFill>
              </a:rPr>
              <a:t>    2) </a:t>
            </a:r>
            <a:r>
              <a:rPr lang="ko-KR" altLang="en-US" sz="1000" dirty="0" smtClean="0">
                <a:solidFill>
                  <a:srgbClr val="9BBB59">
                    <a:lumMod val="50000"/>
                  </a:srgbClr>
                </a:solidFill>
              </a:rPr>
              <a:t>주택의 출입문</a:t>
            </a:r>
            <a:r>
              <a:rPr lang="en-US" altLang="ko-KR" sz="1000" dirty="0" smtClean="0">
                <a:solidFill>
                  <a:srgbClr val="9BBB59">
                    <a:lumMod val="50000"/>
                  </a:srgbClr>
                </a:solidFill>
              </a:rPr>
              <a:t>(</a:t>
            </a:r>
            <a:r>
              <a:rPr lang="ko-KR" altLang="en-US" sz="1000" dirty="0" smtClean="0">
                <a:solidFill>
                  <a:srgbClr val="9BBB59">
                    <a:lumMod val="50000"/>
                  </a:srgbClr>
                </a:solidFill>
              </a:rPr>
              <a:t>단</a:t>
            </a:r>
            <a:r>
              <a:rPr lang="en-US" altLang="ko-KR" sz="1000" dirty="0" smtClean="0">
                <a:solidFill>
                  <a:srgbClr val="9BBB59">
                    <a:lumMod val="50000"/>
                  </a:srgbClr>
                </a:solidFill>
              </a:rPr>
              <a:t>, </a:t>
            </a:r>
            <a:r>
              <a:rPr lang="ko-KR" altLang="en-US" sz="1000" dirty="0" smtClean="0">
                <a:solidFill>
                  <a:srgbClr val="9BBB59">
                    <a:lumMod val="50000"/>
                  </a:srgbClr>
                </a:solidFill>
              </a:rPr>
              <a:t>기숙사는 제외</a:t>
            </a:r>
            <a:r>
              <a:rPr lang="en-US" altLang="ko-KR" sz="1000" dirty="0" smtClean="0">
                <a:solidFill>
                  <a:srgbClr val="9BBB59">
                    <a:lumMod val="50000"/>
                  </a:srgbClr>
                </a:solidFill>
              </a:rPr>
              <a:t>)</a:t>
            </a:r>
          </a:p>
          <a:p>
            <a:pPr lvl="0">
              <a:lnSpc>
                <a:spcPct val="150000"/>
              </a:lnSpc>
              <a:defRPr/>
            </a:pPr>
            <a:r>
              <a:rPr lang="en-US" altLang="ko-KR" sz="1000" dirty="0" smtClean="0">
                <a:solidFill>
                  <a:srgbClr val="9BBB59">
                    <a:lumMod val="50000"/>
                  </a:srgbClr>
                </a:solidFill>
              </a:rPr>
              <a:t>    3) </a:t>
            </a:r>
            <a:r>
              <a:rPr lang="ko-KR" altLang="en-US" sz="1000" dirty="0" smtClean="0">
                <a:solidFill>
                  <a:srgbClr val="9BBB59">
                    <a:lumMod val="50000"/>
                  </a:srgbClr>
                </a:solidFill>
              </a:rPr>
              <a:t>사람의 통행을 주목적으로 하지 않는 출입문</a:t>
            </a:r>
          </a:p>
          <a:p>
            <a:pPr lvl="0">
              <a:lnSpc>
                <a:spcPct val="150000"/>
              </a:lnSpc>
              <a:defRPr/>
            </a:pPr>
            <a:r>
              <a:rPr lang="en-US" altLang="ko-KR" sz="1000" dirty="0" smtClean="0">
                <a:solidFill>
                  <a:srgbClr val="9BBB59">
                    <a:lumMod val="50000"/>
                  </a:srgbClr>
                </a:solidFill>
              </a:rPr>
              <a:t>    4) </a:t>
            </a:r>
            <a:r>
              <a:rPr lang="ko-KR" altLang="en-US" sz="1000" dirty="0" smtClean="0">
                <a:solidFill>
                  <a:srgbClr val="9BBB59">
                    <a:lumMod val="50000"/>
                  </a:srgbClr>
                </a:solidFill>
              </a:rPr>
              <a:t>너비 </a:t>
            </a:r>
            <a:r>
              <a:rPr lang="en-US" altLang="ko-KR" sz="1000" dirty="0" smtClean="0">
                <a:solidFill>
                  <a:srgbClr val="9BBB59">
                    <a:lumMod val="50000"/>
                  </a:srgbClr>
                </a:solidFill>
              </a:rPr>
              <a:t>1.2</a:t>
            </a:r>
            <a:r>
              <a:rPr lang="ko-KR" altLang="en-US" sz="1000" dirty="0" smtClean="0">
                <a:solidFill>
                  <a:srgbClr val="9BBB59">
                    <a:lumMod val="50000"/>
                  </a:srgbClr>
                </a:solidFill>
              </a:rPr>
              <a:t>미터 이하의 출입문</a:t>
            </a:r>
          </a:p>
          <a:p>
            <a:pPr lvl="0">
              <a:lnSpc>
                <a:spcPct val="150000"/>
              </a:lnSpc>
              <a:defRPr/>
            </a:pPr>
            <a:endParaRPr lang="ko-KR" altLang="en-US" sz="1000" dirty="0" smtClean="0">
              <a:solidFill>
                <a:srgbClr val="9BBB59">
                  <a:lumMod val="50000"/>
                </a:srgbClr>
              </a:solidFill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251520" y="5434151"/>
            <a:ext cx="867645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2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⑥ 거실의 외기에 직접 면하는 창호는 기밀성능 </a:t>
            </a:r>
            <a:r>
              <a:rPr lang="en-US" altLang="ko-KR" sz="12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1~5</a:t>
            </a:r>
            <a:r>
              <a:rPr lang="ko-KR" altLang="en-US" sz="12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등급</a:t>
            </a:r>
            <a:r>
              <a:rPr lang="en-US" altLang="ko-KR" sz="12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(</a:t>
            </a:r>
            <a:r>
              <a:rPr lang="ko-KR" altLang="en-US" sz="1200" b="1" dirty="0" err="1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통기량</a:t>
            </a:r>
            <a:r>
              <a:rPr lang="ko-KR" altLang="en-US" sz="12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 </a:t>
            </a:r>
            <a:r>
              <a:rPr lang="en-US" altLang="ko-KR" sz="12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5㎥/h․㎡ </a:t>
            </a:r>
            <a:r>
              <a:rPr lang="ko-KR" altLang="en-US" sz="12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미만</a:t>
            </a:r>
            <a:r>
              <a:rPr lang="en-US" altLang="ko-KR" sz="12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)</a:t>
            </a:r>
            <a:r>
              <a:rPr lang="ko-KR" altLang="en-US" sz="12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의 창호를 적용하였다</a:t>
            </a:r>
            <a:r>
              <a:rPr lang="en-US" altLang="ko-KR" sz="12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95536" y="5886390"/>
            <a:ext cx="7416824" cy="553998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lang="ko-KR" altLang="en-US" sz="1000" dirty="0" smtClean="0">
                <a:solidFill>
                  <a:srgbClr val="9BBB59">
                    <a:lumMod val="50000"/>
                  </a:srgbClr>
                </a:solidFill>
              </a:rPr>
              <a:t>“기밀성 창호”</a:t>
            </a:r>
            <a:r>
              <a:rPr lang="en-US" altLang="ko-KR" sz="1000" dirty="0" smtClean="0">
                <a:solidFill>
                  <a:srgbClr val="9BBB59">
                    <a:lumMod val="50000"/>
                  </a:srgbClr>
                </a:solidFill>
              </a:rPr>
              <a:t>, “</a:t>
            </a:r>
            <a:r>
              <a:rPr lang="ko-KR" altLang="en-US" sz="1000" dirty="0" smtClean="0">
                <a:solidFill>
                  <a:srgbClr val="9BBB59">
                    <a:lumMod val="50000"/>
                  </a:srgbClr>
                </a:solidFill>
              </a:rPr>
              <a:t>기밀성 문”이라 함은 창호 및 문으로서 한국산업규격</a:t>
            </a:r>
            <a:r>
              <a:rPr lang="en-US" altLang="ko-KR" sz="1000" dirty="0" smtClean="0">
                <a:solidFill>
                  <a:srgbClr val="9BBB59">
                    <a:lumMod val="50000"/>
                  </a:srgbClr>
                </a:solidFill>
              </a:rPr>
              <a:t>(KS) F 2292 </a:t>
            </a:r>
            <a:r>
              <a:rPr lang="ko-KR" altLang="en-US" sz="1000" dirty="0" smtClean="0">
                <a:solidFill>
                  <a:srgbClr val="9BBB59">
                    <a:lumMod val="50000"/>
                  </a:srgbClr>
                </a:solidFill>
              </a:rPr>
              <a:t>규정에 의하여 기밀성 등급에 따른</a:t>
            </a:r>
            <a:endParaRPr lang="en-US" altLang="ko-KR" sz="1000" dirty="0" smtClean="0">
              <a:solidFill>
                <a:srgbClr val="9BBB59">
                  <a:lumMod val="50000"/>
                </a:srgbClr>
              </a:solidFill>
            </a:endParaRPr>
          </a:p>
          <a:p>
            <a:pPr lvl="0">
              <a:lnSpc>
                <a:spcPct val="150000"/>
              </a:lnSpc>
              <a:defRPr/>
            </a:pPr>
            <a:r>
              <a:rPr lang="ko-KR" altLang="en-US" sz="1000" dirty="0" smtClean="0">
                <a:solidFill>
                  <a:srgbClr val="9BBB59">
                    <a:lumMod val="50000"/>
                  </a:srgbClr>
                </a:solidFill>
              </a:rPr>
              <a:t> </a:t>
            </a:r>
            <a:r>
              <a:rPr lang="ko-KR" altLang="en-US" sz="1000" b="1" dirty="0" smtClean="0">
                <a:solidFill>
                  <a:srgbClr val="C00000"/>
                </a:solidFill>
              </a:rPr>
              <a:t>기밀성이 </a:t>
            </a:r>
            <a:r>
              <a:rPr lang="en-US" altLang="ko-KR" sz="1000" b="1" dirty="0" smtClean="0">
                <a:solidFill>
                  <a:srgbClr val="C00000"/>
                </a:solidFill>
              </a:rPr>
              <a:t>1∼5</a:t>
            </a:r>
            <a:r>
              <a:rPr lang="ko-KR" altLang="en-US" sz="1000" b="1" dirty="0" smtClean="0">
                <a:solidFill>
                  <a:srgbClr val="C00000"/>
                </a:solidFill>
              </a:rPr>
              <a:t>등급</a:t>
            </a:r>
            <a:r>
              <a:rPr lang="en-US" altLang="ko-KR" sz="1000" b="1" dirty="0" smtClean="0">
                <a:solidFill>
                  <a:srgbClr val="C00000"/>
                </a:solidFill>
              </a:rPr>
              <a:t>(</a:t>
            </a:r>
            <a:r>
              <a:rPr lang="ko-KR" altLang="en-US" sz="1000" b="1" dirty="0" err="1" smtClean="0">
                <a:solidFill>
                  <a:srgbClr val="C00000"/>
                </a:solidFill>
              </a:rPr>
              <a:t>통기량</a:t>
            </a:r>
            <a:r>
              <a:rPr lang="ko-KR" altLang="en-US" sz="1000" b="1" dirty="0" smtClean="0">
                <a:solidFill>
                  <a:srgbClr val="C00000"/>
                </a:solidFill>
              </a:rPr>
              <a:t> </a:t>
            </a:r>
            <a:r>
              <a:rPr lang="en-US" altLang="ko-KR" sz="1000" b="1" dirty="0" smtClean="0">
                <a:solidFill>
                  <a:srgbClr val="C00000"/>
                </a:solidFill>
              </a:rPr>
              <a:t>5㎥/h․㎡ </a:t>
            </a:r>
            <a:r>
              <a:rPr lang="ko-KR" altLang="en-US" sz="1000" b="1" dirty="0" smtClean="0">
                <a:solidFill>
                  <a:srgbClr val="C00000"/>
                </a:solidFill>
              </a:rPr>
              <a:t>미만</a:t>
            </a:r>
            <a:r>
              <a:rPr lang="en-US" altLang="ko-KR" sz="1000" b="1" dirty="0" smtClean="0">
                <a:solidFill>
                  <a:srgbClr val="C00000"/>
                </a:solidFill>
              </a:rPr>
              <a:t>)</a:t>
            </a:r>
            <a:r>
              <a:rPr lang="ko-KR" altLang="en-US" sz="1000" b="1" dirty="0" smtClean="0">
                <a:solidFill>
                  <a:srgbClr val="C00000"/>
                </a:solidFill>
              </a:rPr>
              <a:t>인 창호</a:t>
            </a:r>
            <a:r>
              <a:rPr lang="ko-KR" altLang="en-US" sz="1000" dirty="0" smtClean="0">
                <a:solidFill>
                  <a:schemeClr val="accent3">
                    <a:lumMod val="50000"/>
                  </a:schemeClr>
                </a:solidFill>
              </a:rPr>
              <a:t>를</a:t>
            </a:r>
            <a:r>
              <a:rPr lang="ko-KR" altLang="en-US" sz="1000" b="1" dirty="0" smtClean="0">
                <a:solidFill>
                  <a:srgbClr val="C00000"/>
                </a:solidFill>
              </a:rPr>
              <a:t> </a:t>
            </a:r>
            <a:r>
              <a:rPr lang="ko-KR" altLang="en-US" sz="1000" dirty="0" smtClean="0">
                <a:solidFill>
                  <a:srgbClr val="9BBB59">
                    <a:lumMod val="50000"/>
                  </a:srgbClr>
                </a:solidFill>
              </a:rPr>
              <a:t>말한다</a:t>
            </a:r>
            <a:r>
              <a:rPr lang="en-US" altLang="ko-KR" sz="1000" dirty="0" smtClean="0">
                <a:solidFill>
                  <a:srgbClr val="9BBB59">
                    <a:lumMod val="50000"/>
                  </a:srgbClr>
                </a:solidFill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0" y="6511751"/>
            <a:ext cx="9144000" cy="346249"/>
          </a:xfrm>
          <a:prstGeom prst="rect">
            <a:avLst/>
          </a:prstGeom>
          <a:solidFill>
            <a:srgbClr val="92D050"/>
          </a:solidFill>
          <a:ln w="1270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endParaRPr lang="ko-KR" altLang="en-US" sz="11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590" y="323364"/>
            <a:ext cx="89068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chemeClr val="accent3">
                    <a:lumMod val="50000"/>
                  </a:schemeClr>
                </a:solidFill>
              </a:rPr>
              <a:t>2. </a:t>
            </a:r>
            <a:r>
              <a:rPr lang="ko-KR" altLang="en-US" b="1" dirty="0" smtClean="0">
                <a:solidFill>
                  <a:schemeClr val="accent3">
                    <a:lumMod val="50000"/>
                  </a:schemeClr>
                </a:solidFill>
              </a:rPr>
              <a:t>건축물의 에너지절약 설계 기준  </a:t>
            </a:r>
            <a:endParaRPr lang="ko-KR" alt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cxnSp>
        <p:nvCxnSpPr>
          <p:cNvPr id="13" name="직선 연결선 12"/>
          <p:cNvCxnSpPr/>
          <p:nvPr/>
        </p:nvCxnSpPr>
        <p:spPr>
          <a:xfrm>
            <a:off x="82836" y="692696"/>
            <a:ext cx="8881652" cy="0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다이어그램 10"/>
          <p:cNvGraphicFramePr/>
          <p:nvPr/>
        </p:nvGraphicFramePr>
        <p:xfrm>
          <a:off x="5940152" y="548680"/>
          <a:ext cx="2880320" cy="1440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직사각형 9"/>
          <p:cNvSpPr/>
          <p:nvPr/>
        </p:nvSpPr>
        <p:spPr>
          <a:xfrm>
            <a:off x="283073" y="1052736"/>
            <a:ext cx="33489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ko-KR" altLang="en-US" b="1" dirty="0" smtClean="0">
                <a:solidFill>
                  <a:srgbClr val="9BBB59">
                    <a:lumMod val="50000"/>
                  </a:srgbClr>
                </a:solidFill>
              </a:rPr>
              <a:t>에너지절약설계기준 권장사항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23528" y="1412776"/>
            <a:ext cx="334888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ko-KR" altLang="en-US" sz="105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altLang="ko-KR" sz="1050" b="1" dirty="0" smtClean="0">
                <a:solidFill>
                  <a:schemeClr val="accent2">
                    <a:lumMod val="75000"/>
                  </a:schemeClr>
                </a:solidFill>
              </a:rPr>
              <a:t>[EPI</a:t>
            </a:r>
            <a:r>
              <a:rPr lang="ko-KR" altLang="en-US" sz="1050" b="1" dirty="0" smtClean="0">
                <a:solidFill>
                  <a:schemeClr val="accent2">
                    <a:lumMod val="75000"/>
                  </a:schemeClr>
                </a:solidFill>
              </a:rPr>
              <a:t>점수 </a:t>
            </a:r>
            <a:r>
              <a:rPr lang="en-US" altLang="ko-KR" sz="1050" b="1" dirty="0" smtClean="0">
                <a:solidFill>
                  <a:schemeClr val="accent2">
                    <a:lumMod val="75000"/>
                  </a:schemeClr>
                </a:solidFill>
              </a:rPr>
              <a:t>– 65</a:t>
            </a:r>
            <a:r>
              <a:rPr lang="ko-KR" altLang="en-US" sz="1050" b="1" dirty="0" smtClean="0">
                <a:solidFill>
                  <a:schemeClr val="accent2">
                    <a:lumMod val="75000"/>
                  </a:schemeClr>
                </a:solidFill>
              </a:rPr>
              <a:t>점 이상</a:t>
            </a:r>
            <a:r>
              <a:rPr lang="en-US" altLang="ko-KR" sz="1050" b="1" dirty="0" smtClean="0">
                <a:solidFill>
                  <a:schemeClr val="accent2">
                    <a:lumMod val="75000"/>
                  </a:schemeClr>
                </a:solidFill>
              </a:rPr>
              <a:t> /</a:t>
            </a:r>
            <a:r>
              <a:rPr lang="ko-KR" altLang="en-US" sz="1050" b="1" dirty="0" smtClean="0">
                <a:solidFill>
                  <a:schemeClr val="accent2">
                    <a:lumMod val="75000"/>
                  </a:schemeClr>
                </a:solidFill>
              </a:rPr>
              <a:t>공공기관 </a:t>
            </a:r>
            <a:r>
              <a:rPr lang="en-US" altLang="ko-KR" sz="1050" b="1" dirty="0" smtClean="0">
                <a:solidFill>
                  <a:schemeClr val="accent2">
                    <a:lumMod val="75000"/>
                  </a:schemeClr>
                </a:solidFill>
              </a:rPr>
              <a:t>74</a:t>
            </a:r>
            <a:r>
              <a:rPr lang="ko-KR" altLang="en-US" sz="1050" b="1" dirty="0" smtClean="0">
                <a:solidFill>
                  <a:schemeClr val="accent2">
                    <a:lumMod val="75000"/>
                  </a:schemeClr>
                </a:solidFill>
              </a:rPr>
              <a:t>점 이상</a:t>
            </a:r>
            <a:r>
              <a:rPr lang="en-US" altLang="ko-KR" sz="1050" b="1" dirty="0" smtClean="0">
                <a:solidFill>
                  <a:schemeClr val="accent2">
                    <a:lumMod val="75000"/>
                  </a:schemeClr>
                </a:solidFill>
              </a:rPr>
              <a:t>]</a:t>
            </a:r>
            <a:endParaRPr lang="ko-KR" altLang="en-US" sz="105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9552" y="1988840"/>
            <a:ext cx="7920880" cy="2070823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lang="en-US" altLang="ko-KR" sz="1100" dirty="0" smtClean="0">
                <a:solidFill>
                  <a:srgbClr val="9BBB59">
                    <a:lumMod val="50000"/>
                  </a:srgbClr>
                </a:solidFill>
              </a:rPr>
              <a:t>3. </a:t>
            </a:r>
            <a:r>
              <a:rPr lang="ko-KR" altLang="en-US" sz="1100" dirty="0" smtClean="0">
                <a:solidFill>
                  <a:srgbClr val="9BBB59">
                    <a:lumMod val="50000"/>
                  </a:srgbClr>
                </a:solidFill>
              </a:rPr>
              <a:t>단열계획</a:t>
            </a:r>
          </a:p>
          <a:p>
            <a:pPr lvl="0">
              <a:lnSpc>
                <a:spcPct val="150000"/>
              </a:lnSpc>
              <a:defRPr/>
            </a:pPr>
            <a:r>
              <a:rPr lang="ko-KR" altLang="en-US" sz="1100" dirty="0" smtClean="0">
                <a:solidFill>
                  <a:srgbClr val="9BBB59">
                    <a:lumMod val="50000"/>
                  </a:srgbClr>
                </a:solidFill>
              </a:rPr>
              <a:t>라</a:t>
            </a:r>
            <a:r>
              <a:rPr lang="en-US" altLang="ko-KR" sz="1100" dirty="0" smtClean="0">
                <a:solidFill>
                  <a:srgbClr val="9BBB59">
                    <a:lumMod val="50000"/>
                  </a:srgbClr>
                </a:solidFill>
              </a:rPr>
              <a:t>. </a:t>
            </a:r>
            <a:r>
              <a:rPr lang="ko-KR" altLang="en-US" sz="1100" dirty="0" smtClean="0">
                <a:solidFill>
                  <a:srgbClr val="9BBB59">
                    <a:lumMod val="50000"/>
                  </a:srgbClr>
                </a:solidFill>
              </a:rPr>
              <a:t>건물의 </a:t>
            </a:r>
            <a:r>
              <a:rPr lang="ko-KR" altLang="en-US" sz="1100" b="1" dirty="0" smtClean="0">
                <a:solidFill>
                  <a:schemeClr val="accent2">
                    <a:lumMod val="75000"/>
                  </a:schemeClr>
                </a:solidFill>
              </a:rPr>
              <a:t>창호는 가능한 작게 설계</a:t>
            </a:r>
            <a:r>
              <a:rPr lang="ko-KR" altLang="en-US" sz="1100" dirty="0" smtClean="0">
                <a:solidFill>
                  <a:srgbClr val="9BBB59">
                    <a:lumMod val="50000"/>
                  </a:srgbClr>
                </a:solidFill>
              </a:rPr>
              <a:t>하고</a:t>
            </a:r>
            <a:r>
              <a:rPr lang="en-US" altLang="ko-KR" sz="1100" dirty="0" smtClean="0">
                <a:solidFill>
                  <a:srgbClr val="9BBB59">
                    <a:lumMod val="50000"/>
                  </a:srgbClr>
                </a:solidFill>
              </a:rPr>
              <a:t>, </a:t>
            </a:r>
            <a:r>
              <a:rPr lang="ko-KR" altLang="en-US" sz="1100" dirty="0" smtClean="0">
                <a:solidFill>
                  <a:srgbClr val="9BBB59">
                    <a:lumMod val="50000"/>
                  </a:srgbClr>
                </a:solidFill>
              </a:rPr>
              <a:t>특히 </a:t>
            </a:r>
            <a:r>
              <a:rPr lang="ko-KR" altLang="en-US" sz="1100" dirty="0" err="1" smtClean="0">
                <a:solidFill>
                  <a:srgbClr val="9BBB59">
                    <a:lumMod val="50000"/>
                  </a:srgbClr>
                </a:solidFill>
              </a:rPr>
              <a:t>열손실이</a:t>
            </a:r>
            <a:r>
              <a:rPr lang="ko-KR" altLang="en-US" sz="1100" dirty="0" smtClean="0">
                <a:solidFill>
                  <a:srgbClr val="9BBB59">
                    <a:lumMod val="50000"/>
                  </a:srgbClr>
                </a:solidFill>
              </a:rPr>
              <a:t> 많은 북측의 </a:t>
            </a:r>
            <a:r>
              <a:rPr lang="ko-KR" altLang="en-US" sz="1100" dirty="0" err="1" smtClean="0">
                <a:solidFill>
                  <a:srgbClr val="9BBB59">
                    <a:lumMod val="50000"/>
                  </a:srgbClr>
                </a:solidFill>
              </a:rPr>
              <a:t>창면적은</a:t>
            </a:r>
            <a:r>
              <a:rPr lang="ko-KR" altLang="en-US" sz="1100" dirty="0" smtClean="0">
                <a:solidFill>
                  <a:srgbClr val="9BBB59">
                    <a:lumMod val="50000"/>
                  </a:srgbClr>
                </a:solidFill>
              </a:rPr>
              <a:t> 최소화한다</a:t>
            </a:r>
            <a:r>
              <a:rPr lang="en-US" altLang="ko-KR" sz="1100" dirty="0" smtClean="0">
                <a:solidFill>
                  <a:srgbClr val="9BBB59">
                    <a:lumMod val="50000"/>
                  </a:srgbClr>
                </a:solidFill>
              </a:rPr>
              <a:t>.</a:t>
            </a:r>
          </a:p>
          <a:p>
            <a:pPr lvl="0">
              <a:lnSpc>
                <a:spcPct val="150000"/>
              </a:lnSpc>
              <a:defRPr/>
            </a:pPr>
            <a:r>
              <a:rPr lang="ko-KR" altLang="en-US" sz="1100" dirty="0" smtClean="0">
                <a:solidFill>
                  <a:srgbClr val="9BBB59">
                    <a:lumMod val="50000"/>
                  </a:srgbClr>
                </a:solidFill>
              </a:rPr>
              <a:t>마</a:t>
            </a:r>
            <a:r>
              <a:rPr lang="en-US" altLang="ko-KR" sz="1100" dirty="0" smtClean="0">
                <a:solidFill>
                  <a:srgbClr val="9BBB59">
                    <a:lumMod val="50000"/>
                  </a:srgbClr>
                </a:solidFill>
              </a:rPr>
              <a:t>. </a:t>
            </a:r>
            <a:r>
              <a:rPr lang="ko-KR" altLang="en-US" sz="1100" dirty="0" smtClean="0">
                <a:solidFill>
                  <a:srgbClr val="9BBB59">
                    <a:lumMod val="50000"/>
                  </a:srgbClr>
                </a:solidFill>
              </a:rPr>
              <a:t>발코니 확장을 </a:t>
            </a:r>
            <a:r>
              <a:rPr lang="ko-KR" altLang="en-US" sz="1100" dirty="0" smtClean="0">
                <a:solidFill>
                  <a:schemeClr val="accent3">
                    <a:lumMod val="50000"/>
                  </a:schemeClr>
                </a:solidFill>
              </a:rPr>
              <a:t>하는 공동주택이나 창호면적이 큰 건물에는 </a:t>
            </a:r>
            <a:r>
              <a:rPr lang="ko-KR" altLang="en-US" sz="1100" b="1" dirty="0" err="1" smtClean="0">
                <a:solidFill>
                  <a:schemeClr val="accent2">
                    <a:lumMod val="75000"/>
                  </a:schemeClr>
                </a:solidFill>
              </a:rPr>
              <a:t>단열성이</a:t>
            </a:r>
            <a:r>
              <a:rPr lang="ko-KR" altLang="en-US" sz="1100" b="1" dirty="0" smtClean="0">
                <a:solidFill>
                  <a:schemeClr val="accent2">
                    <a:lumMod val="75000"/>
                  </a:schemeClr>
                </a:solidFill>
              </a:rPr>
              <a:t> 우수한 </a:t>
            </a:r>
            <a:r>
              <a:rPr lang="ko-KR" altLang="en-US" sz="1100" b="1" dirty="0" err="1" smtClean="0">
                <a:solidFill>
                  <a:schemeClr val="accent2">
                    <a:lumMod val="75000"/>
                  </a:schemeClr>
                </a:solidFill>
              </a:rPr>
              <a:t>로이</a:t>
            </a:r>
            <a:r>
              <a:rPr lang="en-US" altLang="ko-KR" sz="1100" b="1" dirty="0" smtClean="0">
                <a:solidFill>
                  <a:schemeClr val="accent2">
                    <a:lumMod val="75000"/>
                  </a:schemeClr>
                </a:solidFill>
              </a:rPr>
              <a:t>(Low-E) </a:t>
            </a:r>
            <a:r>
              <a:rPr lang="ko-KR" altLang="en-US" sz="1100" b="1" dirty="0" err="1" smtClean="0">
                <a:solidFill>
                  <a:schemeClr val="accent2">
                    <a:lumMod val="75000"/>
                  </a:schemeClr>
                </a:solidFill>
              </a:rPr>
              <a:t>복층창이나</a:t>
            </a:r>
            <a:r>
              <a:rPr lang="ko-KR" altLang="en-US" sz="1100" b="1" dirty="0" smtClean="0">
                <a:solidFill>
                  <a:schemeClr val="accent2">
                    <a:lumMod val="75000"/>
                  </a:schemeClr>
                </a:solidFill>
              </a:rPr>
              <a:t> 삼중창 이상의 단열성능</a:t>
            </a:r>
            <a:r>
              <a:rPr lang="ko-KR" altLang="en-US" sz="1100" b="1" dirty="0" smtClean="0">
                <a:solidFill>
                  <a:schemeClr val="accent3">
                    <a:lumMod val="50000"/>
                  </a:schemeClr>
                </a:solidFill>
              </a:rPr>
              <a:t>을 갖는 창호를 설치</a:t>
            </a:r>
            <a:r>
              <a:rPr lang="ko-KR" altLang="en-US" sz="1100" dirty="0" smtClean="0">
                <a:solidFill>
                  <a:schemeClr val="accent3">
                    <a:lumMod val="50000"/>
                  </a:schemeClr>
                </a:solidFill>
              </a:rPr>
              <a:t>한다</a:t>
            </a:r>
            <a:r>
              <a:rPr lang="en-US" altLang="ko-KR" sz="1100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</a:p>
          <a:p>
            <a:pPr lvl="0">
              <a:lnSpc>
                <a:spcPct val="150000"/>
              </a:lnSpc>
              <a:defRPr/>
            </a:pPr>
            <a:r>
              <a:rPr lang="ko-KR" altLang="en-US" sz="1100" dirty="0" smtClean="0">
                <a:solidFill>
                  <a:srgbClr val="9BBB59">
                    <a:lumMod val="50000"/>
                  </a:srgbClr>
                </a:solidFill>
              </a:rPr>
              <a:t>바</a:t>
            </a:r>
            <a:r>
              <a:rPr lang="en-US" altLang="ko-KR" sz="1100" dirty="0" smtClean="0">
                <a:solidFill>
                  <a:srgbClr val="9BBB59">
                    <a:lumMod val="50000"/>
                  </a:srgbClr>
                </a:solidFill>
              </a:rPr>
              <a:t>. </a:t>
            </a:r>
            <a:r>
              <a:rPr lang="ko-KR" altLang="en-US" sz="1100" dirty="0" smtClean="0">
                <a:solidFill>
                  <a:srgbClr val="9BBB59">
                    <a:lumMod val="50000"/>
                  </a:srgbClr>
                </a:solidFill>
              </a:rPr>
              <a:t>야간 시간에도 난방을 해야 하는 숙박시설 및 공동주택에는 창으로의 </a:t>
            </a:r>
            <a:r>
              <a:rPr lang="ko-KR" altLang="en-US" sz="1100" dirty="0" err="1" smtClean="0">
                <a:solidFill>
                  <a:srgbClr val="9BBB59">
                    <a:lumMod val="50000"/>
                  </a:srgbClr>
                </a:solidFill>
              </a:rPr>
              <a:t>열손실을</a:t>
            </a:r>
            <a:r>
              <a:rPr lang="ko-KR" altLang="en-US" sz="1100" dirty="0" smtClean="0">
                <a:solidFill>
                  <a:srgbClr val="9BBB59">
                    <a:lumMod val="50000"/>
                  </a:srgbClr>
                </a:solidFill>
              </a:rPr>
              <a:t> 줄이기 위하여 </a:t>
            </a:r>
            <a:r>
              <a:rPr lang="ko-KR" altLang="en-US" sz="1100" b="1" dirty="0" smtClean="0">
                <a:solidFill>
                  <a:srgbClr val="9BBB59">
                    <a:lumMod val="50000"/>
                  </a:srgbClr>
                </a:solidFill>
              </a:rPr>
              <a:t>단열셔터</a:t>
            </a:r>
            <a:r>
              <a:rPr lang="ko-KR" altLang="en-US" sz="1100" dirty="0" smtClean="0">
                <a:solidFill>
                  <a:srgbClr val="9BBB59">
                    <a:lumMod val="50000"/>
                  </a:srgbClr>
                </a:solidFill>
              </a:rPr>
              <a:t> 등 제</a:t>
            </a:r>
            <a:r>
              <a:rPr lang="en-US" altLang="ko-KR" sz="1100" dirty="0" smtClean="0">
                <a:solidFill>
                  <a:srgbClr val="9BBB59">
                    <a:lumMod val="50000"/>
                  </a:srgbClr>
                </a:solidFill>
              </a:rPr>
              <a:t>5</a:t>
            </a:r>
            <a:r>
              <a:rPr lang="ko-KR" altLang="en-US" sz="1100" dirty="0" smtClean="0">
                <a:solidFill>
                  <a:srgbClr val="9BBB59">
                    <a:lumMod val="50000"/>
                  </a:srgbClr>
                </a:solidFill>
              </a:rPr>
              <a:t>조제</a:t>
            </a:r>
            <a:r>
              <a:rPr lang="en-US" altLang="ko-KR" sz="1100" dirty="0" smtClean="0">
                <a:solidFill>
                  <a:srgbClr val="9BBB59">
                    <a:lumMod val="50000"/>
                  </a:srgbClr>
                </a:solidFill>
              </a:rPr>
              <a:t>9</a:t>
            </a:r>
            <a:r>
              <a:rPr lang="ko-KR" altLang="en-US" sz="1100" dirty="0" err="1" smtClean="0">
                <a:solidFill>
                  <a:srgbClr val="9BBB59">
                    <a:lumMod val="50000"/>
                  </a:srgbClr>
                </a:solidFill>
              </a:rPr>
              <a:t>호타목에</a:t>
            </a:r>
            <a:r>
              <a:rPr lang="ko-KR" altLang="en-US" sz="1100" dirty="0" smtClean="0">
                <a:solidFill>
                  <a:srgbClr val="9BBB59">
                    <a:lumMod val="50000"/>
                  </a:srgbClr>
                </a:solidFill>
              </a:rPr>
              <a:t> 따른 </a:t>
            </a:r>
            <a:r>
              <a:rPr lang="ko-KR" altLang="en-US" sz="1100" b="1" dirty="0" smtClean="0">
                <a:solidFill>
                  <a:schemeClr val="accent2">
                    <a:lumMod val="75000"/>
                  </a:schemeClr>
                </a:solidFill>
              </a:rPr>
              <a:t>야간단열장치</a:t>
            </a:r>
            <a:r>
              <a:rPr lang="ko-KR" altLang="en-US" sz="1100" dirty="0" smtClean="0">
                <a:solidFill>
                  <a:srgbClr val="9BBB59">
                    <a:lumMod val="50000"/>
                  </a:srgbClr>
                </a:solidFill>
              </a:rPr>
              <a:t>를 설치한다</a:t>
            </a:r>
            <a:r>
              <a:rPr lang="en-US" altLang="ko-KR" sz="1100" dirty="0" smtClean="0">
                <a:solidFill>
                  <a:srgbClr val="9BBB59">
                    <a:lumMod val="50000"/>
                  </a:srgbClr>
                </a:solidFill>
              </a:rPr>
              <a:t>.</a:t>
            </a:r>
          </a:p>
          <a:p>
            <a:pPr lvl="0">
              <a:lnSpc>
                <a:spcPct val="150000"/>
              </a:lnSpc>
              <a:defRPr/>
            </a:pPr>
            <a:r>
              <a:rPr lang="ko-KR" altLang="en-US" sz="1100" dirty="0" smtClean="0">
                <a:solidFill>
                  <a:srgbClr val="9BBB59">
                    <a:lumMod val="50000"/>
                  </a:srgbClr>
                </a:solidFill>
              </a:rPr>
              <a:t>사</a:t>
            </a:r>
            <a:r>
              <a:rPr lang="en-US" altLang="ko-KR" sz="1100" dirty="0" smtClean="0">
                <a:solidFill>
                  <a:srgbClr val="9BBB59">
                    <a:lumMod val="50000"/>
                  </a:srgbClr>
                </a:solidFill>
              </a:rPr>
              <a:t>. </a:t>
            </a:r>
            <a:r>
              <a:rPr lang="ko-KR" altLang="en-US" sz="1100" dirty="0" smtClean="0">
                <a:solidFill>
                  <a:srgbClr val="9BBB59">
                    <a:lumMod val="50000"/>
                  </a:srgbClr>
                </a:solidFill>
              </a:rPr>
              <a:t>태양열 유입에 의한 냉방부하 저감을 위하여 </a:t>
            </a:r>
            <a:r>
              <a:rPr lang="ko-KR" altLang="en-US" sz="1100" b="1" dirty="0" smtClean="0">
                <a:solidFill>
                  <a:schemeClr val="accent2">
                    <a:lumMod val="75000"/>
                  </a:schemeClr>
                </a:solidFill>
              </a:rPr>
              <a:t>태양열 차폐장치</a:t>
            </a:r>
            <a:r>
              <a:rPr lang="ko-KR" altLang="en-US" sz="1100" b="1" dirty="0" smtClean="0">
                <a:solidFill>
                  <a:srgbClr val="9BBB59">
                    <a:lumMod val="50000"/>
                  </a:srgbClr>
                </a:solidFill>
              </a:rPr>
              <a:t>를 </a:t>
            </a:r>
            <a:r>
              <a:rPr lang="ko-KR" altLang="en-US" sz="1100" dirty="0" smtClean="0">
                <a:solidFill>
                  <a:srgbClr val="9BBB59">
                    <a:lumMod val="50000"/>
                  </a:srgbClr>
                </a:solidFill>
              </a:rPr>
              <a:t>설치한다</a:t>
            </a:r>
            <a:r>
              <a:rPr lang="en-US" altLang="ko-KR" sz="1000" dirty="0" smtClean="0">
                <a:solidFill>
                  <a:srgbClr val="9BBB59">
                    <a:lumMod val="50000"/>
                  </a:srgbClr>
                </a:solidFill>
              </a:rPr>
              <a:t>.</a:t>
            </a:r>
          </a:p>
          <a:p>
            <a:pPr lvl="0">
              <a:lnSpc>
                <a:spcPct val="150000"/>
              </a:lnSpc>
              <a:defRPr/>
            </a:pPr>
            <a:endParaRPr lang="ko-KR" altLang="en-US" sz="1000" dirty="0" smtClean="0">
              <a:solidFill>
                <a:srgbClr val="9BBB59">
                  <a:lumMod val="50000"/>
                </a:srgb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39552" y="4221088"/>
            <a:ext cx="7920880" cy="1938992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ko-KR" altLang="en-US" sz="1000" dirty="0" smtClean="0">
                <a:solidFill>
                  <a:srgbClr val="9BBB59">
                    <a:lumMod val="50000"/>
                  </a:srgbClr>
                </a:solidFill>
              </a:rPr>
              <a:t>타</a:t>
            </a:r>
            <a:r>
              <a:rPr lang="en-US" altLang="ko-KR" sz="1000" dirty="0" smtClean="0">
                <a:solidFill>
                  <a:srgbClr val="9BBB59">
                    <a:lumMod val="50000"/>
                  </a:srgbClr>
                </a:solidFill>
              </a:rPr>
              <a:t>. </a:t>
            </a:r>
            <a:r>
              <a:rPr lang="en-US" altLang="ko-KR" sz="1000" dirty="0" smtClean="0">
                <a:solidFill>
                  <a:schemeClr val="accent2">
                    <a:lumMod val="75000"/>
                  </a:schemeClr>
                </a:solidFill>
              </a:rPr>
              <a:t>“</a:t>
            </a:r>
            <a:r>
              <a:rPr lang="ko-KR" altLang="en-US" sz="1000" b="1" dirty="0" smtClean="0">
                <a:solidFill>
                  <a:schemeClr val="accent2">
                    <a:lumMod val="75000"/>
                  </a:schemeClr>
                </a:solidFill>
              </a:rPr>
              <a:t>야간단열장치</a:t>
            </a:r>
            <a:r>
              <a:rPr lang="ko-KR" altLang="en-US" sz="1000" dirty="0" smtClean="0">
                <a:solidFill>
                  <a:schemeClr val="accent2">
                    <a:lumMod val="75000"/>
                  </a:schemeClr>
                </a:solidFill>
              </a:rPr>
              <a:t>”</a:t>
            </a:r>
            <a:r>
              <a:rPr lang="ko-KR" altLang="en-US" sz="1000" dirty="0" smtClean="0">
                <a:solidFill>
                  <a:srgbClr val="9BBB59">
                    <a:lumMod val="50000"/>
                  </a:srgbClr>
                </a:solidFill>
              </a:rPr>
              <a:t>라 함은 창의 야간 </a:t>
            </a:r>
            <a:r>
              <a:rPr lang="ko-KR" altLang="en-US" sz="1000" dirty="0" err="1" smtClean="0">
                <a:solidFill>
                  <a:srgbClr val="9BBB59">
                    <a:lumMod val="50000"/>
                  </a:srgbClr>
                </a:solidFill>
              </a:rPr>
              <a:t>열손실을</a:t>
            </a:r>
            <a:r>
              <a:rPr lang="ko-KR" altLang="en-US" sz="1000" dirty="0" smtClean="0">
                <a:solidFill>
                  <a:srgbClr val="9BBB59">
                    <a:lumMod val="50000"/>
                  </a:srgbClr>
                </a:solidFill>
              </a:rPr>
              <a:t> 방지할 목적으로 설치하는 단열셔터</a:t>
            </a:r>
            <a:r>
              <a:rPr lang="en-US" altLang="ko-KR" sz="1000" dirty="0" smtClean="0">
                <a:solidFill>
                  <a:srgbClr val="9BBB59">
                    <a:lumMod val="50000"/>
                  </a:srgbClr>
                </a:solidFill>
              </a:rPr>
              <a:t>, </a:t>
            </a:r>
            <a:r>
              <a:rPr lang="ko-KR" altLang="en-US" sz="1000" dirty="0" smtClean="0">
                <a:solidFill>
                  <a:srgbClr val="9BBB59">
                    <a:lumMod val="50000"/>
                  </a:srgbClr>
                </a:solidFill>
              </a:rPr>
              <a:t>단열덧문으로서 총열관류저항</a:t>
            </a:r>
            <a:r>
              <a:rPr lang="en-US" altLang="ko-KR" sz="1000" dirty="0" smtClean="0">
                <a:solidFill>
                  <a:srgbClr val="9BBB59">
                    <a:lumMod val="50000"/>
                  </a:srgbClr>
                </a:solidFill>
              </a:rPr>
              <a:t>(</a:t>
            </a:r>
            <a:r>
              <a:rPr lang="ko-KR" altLang="en-US" sz="1000" dirty="0" err="1" smtClean="0">
                <a:solidFill>
                  <a:srgbClr val="9BBB59">
                    <a:lumMod val="50000"/>
                  </a:srgbClr>
                </a:solidFill>
              </a:rPr>
              <a:t>열관류율의</a:t>
            </a:r>
            <a:r>
              <a:rPr lang="ko-KR" altLang="en-US" sz="1000" dirty="0" smtClean="0">
                <a:solidFill>
                  <a:srgbClr val="9BBB59">
                    <a:lumMod val="50000"/>
                  </a:srgbClr>
                </a:solidFill>
              </a:rPr>
              <a:t> 역수</a:t>
            </a:r>
            <a:r>
              <a:rPr lang="en-US" altLang="ko-KR" sz="1000" dirty="0" smtClean="0">
                <a:solidFill>
                  <a:srgbClr val="9BBB59">
                    <a:lumMod val="50000"/>
                  </a:srgbClr>
                </a:solidFill>
              </a:rPr>
              <a:t>)</a:t>
            </a:r>
            <a:r>
              <a:rPr lang="ko-KR" altLang="en-US" sz="1000" dirty="0" smtClean="0">
                <a:solidFill>
                  <a:srgbClr val="9BBB59">
                    <a:lumMod val="50000"/>
                  </a:srgbClr>
                </a:solidFill>
              </a:rPr>
              <a:t>이 </a:t>
            </a:r>
            <a:r>
              <a:rPr lang="en-US" altLang="ko-KR" sz="1000" dirty="0" smtClean="0">
                <a:solidFill>
                  <a:srgbClr val="9BBB59">
                    <a:lumMod val="50000"/>
                  </a:srgbClr>
                </a:solidFill>
              </a:rPr>
              <a:t>0.4㎡·K/W </a:t>
            </a:r>
            <a:r>
              <a:rPr lang="ko-KR" altLang="en-US" sz="1000" dirty="0" smtClean="0">
                <a:solidFill>
                  <a:srgbClr val="9BBB59">
                    <a:lumMod val="50000"/>
                  </a:srgbClr>
                </a:solidFill>
              </a:rPr>
              <a:t>이상인 것을 말한다</a:t>
            </a:r>
            <a:r>
              <a:rPr lang="en-US" altLang="ko-KR" sz="1000" dirty="0" smtClean="0">
                <a:solidFill>
                  <a:srgbClr val="9BBB59">
                    <a:lumMod val="50000"/>
                  </a:srgbClr>
                </a:solidFill>
              </a:rPr>
              <a:t>.</a:t>
            </a:r>
          </a:p>
          <a:p>
            <a:pPr lvl="0">
              <a:lnSpc>
                <a:spcPct val="150000"/>
              </a:lnSpc>
              <a:defRPr/>
            </a:pPr>
            <a:endParaRPr lang="en-US" altLang="ko-KR" sz="1000" dirty="0" smtClean="0">
              <a:solidFill>
                <a:srgbClr val="9BBB59">
                  <a:lumMod val="50000"/>
                </a:srgbClr>
              </a:solidFill>
            </a:endParaRPr>
          </a:p>
          <a:p>
            <a:pPr lvl="0">
              <a:lnSpc>
                <a:spcPct val="150000"/>
              </a:lnSpc>
              <a:defRPr/>
            </a:pPr>
            <a:r>
              <a:rPr lang="ko-KR" altLang="en-US" sz="1000" dirty="0" smtClean="0">
                <a:solidFill>
                  <a:srgbClr val="9BBB59">
                    <a:lumMod val="50000"/>
                  </a:srgbClr>
                </a:solidFill>
              </a:rPr>
              <a:t>거</a:t>
            </a:r>
            <a:r>
              <a:rPr lang="en-US" altLang="ko-KR" sz="1000" dirty="0" smtClean="0">
                <a:solidFill>
                  <a:srgbClr val="9BBB59">
                    <a:lumMod val="50000"/>
                  </a:srgbClr>
                </a:solidFill>
              </a:rPr>
              <a:t>. </a:t>
            </a:r>
            <a:r>
              <a:rPr lang="en-US" altLang="ko-KR" sz="1000" b="1" dirty="0" smtClean="0">
                <a:solidFill>
                  <a:schemeClr val="accent2">
                    <a:lumMod val="75000"/>
                  </a:schemeClr>
                </a:solidFill>
              </a:rPr>
              <a:t>“</a:t>
            </a:r>
            <a:r>
              <a:rPr lang="ko-KR" altLang="en-US" sz="1000" b="1" dirty="0" smtClean="0">
                <a:solidFill>
                  <a:schemeClr val="accent2">
                    <a:lumMod val="75000"/>
                  </a:schemeClr>
                </a:solidFill>
              </a:rPr>
              <a:t>차양장치”</a:t>
            </a:r>
            <a:r>
              <a:rPr lang="ko-KR" altLang="en-US" sz="1000" dirty="0" smtClean="0">
                <a:solidFill>
                  <a:srgbClr val="9BBB59">
                    <a:lumMod val="50000"/>
                  </a:srgbClr>
                </a:solidFill>
              </a:rPr>
              <a:t>라 함은 태양 일사의 실내 유입을 차단하기 위한 장치로서 외부 차양과 내부 차양 그리고 유리간 사이 차양으로 구분된다</a:t>
            </a:r>
            <a:r>
              <a:rPr lang="en-US" altLang="ko-KR" sz="1000" dirty="0" smtClean="0">
                <a:solidFill>
                  <a:srgbClr val="9BBB59">
                    <a:lumMod val="50000"/>
                  </a:srgbClr>
                </a:solidFill>
              </a:rPr>
              <a:t>. </a:t>
            </a:r>
            <a:r>
              <a:rPr lang="ko-KR" altLang="en-US" sz="1000" dirty="0" smtClean="0">
                <a:solidFill>
                  <a:srgbClr val="9BBB59">
                    <a:lumMod val="50000"/>
                  </a:srgbClr>
                </a:solidFill>
              </a:rPr>
              <a:t>가동 유무에 따라 고정식과 가변식으로 나눌 수 있으며</a:t>
            </a:r>
            <a:r>
              <a:rPr lang="en-US" altLang="ko-KR" sz="1000" dirty="0" smtClean="0">
                <a:solidFill>
                  <a:srgbClr val="9BBB59">
                    <a:lumMod val="50000"/>
                  </a:srgbClr>
                </a:solidFill>
              </a:rPr>
              <a:t>, </a:t>
            </a:r>
            <a:r>
              <a:rPr lang="ko-KR" altLang="en-US" sz="1000" dirty="0" smtClean="0">
                <a:solidFill>
                  <a:srgbClr val="9BBB59">
                    <a:lumMod val="50000"/>
                  </a:srgbClr>
                </a:solidFill>
              </a:rPr>
              <a:t>가변식은 수동식과 </a:t>
            </a:r>
            <a:r>
              <a:rPr lang="ko-KR" altLang="en-US" sz="1000" dirty="0" err="1" smtClean="0">
                <a:solidFill>
                  <a:srgbClr val="9BBB59">
                    <a:lumMod val="50000"/>
                  </a:srgbClr>
                </a:solidFill>
              </a:rPr>
              <a:t>전동식</a:t>
            </a:r>
            <a:r>
              <a:rPr lang="en-US" altLang="ko-KR" sz="1000" dirty="0" smtClean="0">
                <a:solidFill>
                  <a:srgbClr val="9BBB59">
                    <a:lumMod val="50000"/>
                  </a:srgbClr>
                </a:solidFill>
              </a:rPr>
              <a:t>, </a:t>
            </a:r>
            <a:r>
              <a:rPr lang="ko-KR" altLang="en-US" sz="1000" dirty="0" smtClean="0">
                <a:solidFill>
                  <a:srgbClr val="9BBB59">
                    <a:lumMod val="50000"/>
                  </a:srgbClr>
                </a:solidFill>
              </a:rPr>
              <a:t>센서 또는 프로그램에 의하여 가변 작동될 수 있는 것을 말한다</a:t>
            </a:r>
            <a:r>
              <a:rPr lang="en-US" altLang="ko-KR" sz="1000" dirty="0" smtClean="0">
                <a:solidFill>
                  <a:srgbClr val="9BBB59">
                    <a:lumMod val="50000"/>
                  </a:srgbClr>
                </a:solidFill>
              </a:rPr>
              <a:t>. </a:t>
            </a:r>
            <a:r>
              <a:rPr lang="ko-KR" altLang="en-US" sz="1000" dirty="0" smtClean="0">
                <a:solidFill>
                  <a:srgbClr val="9BBB59">
                    <a:lumMod val="50000"/>
                  </a:srgbClr>
                </a:solidFill>
              </a:rPr>
              <a:t>단</a:t>
            </a:r>
            <a:r>
              <a:rPr lang="en-US" altLang="ko-KR" sz="1000" dirty="0" smtClean="0">
                <a:solidFill>
                  <a:srgbClr val="9BBB59">
                    <a:lumMod val="50000"/>
                  </a:srgbClr>
                </a:solidFill>
              </a:rPr>
              <a:t>, </a:t>
            </a:r>
            <a:r>
              <a:rPr lang="ko-KR" altLang="en-US" sz="1000" dirty="0" smtClean="0">
                <a:solidFill>
                  <a:srgbClr val="9BBB59">
                    <a:lumMod val="50000"/>
                  </a:srgbClr>
                </a:solidFill>
              </a:rPr>
              <a:t>외부 차양장치는 </a:t>
            </a:r>
            <a:r>
              <a:rPr lang="ko-KR" altLang="en-US" sz="1000" dirty="0" err="1" smtClean="0">
                <a:solidFill>
                  <a:srgbClr val="9BBB59">
                    <a:lumMod val="50000"/>
                  </a:srgbClr>
                </a:solidFill>
              </a:rPr>
              <a:t>하절기</a:t>
            </a:r>
            <a:r>
              <a:rPr lang="ko-KR" altLang="en-US" sz="1000" dirty="0" smtClean="0">
                <a:solidFill>
                  <a:srgbClr val="9BBB59">
                    <a:lumMod val="50000"/>
                  </a:srgbClr>
                </a:solidFill>
              </a:rPr>
              <a:t> </a:t>
            </a:r>
            <a:r>
              <a:rPr lang="ko-KR" altLang="en-US" sz="1000" dirty="0" err="1" smtClean="0">
                <a:solidFill>
                  <a:srgbClr val="9BBB59">
                    <a:lumMod val="50000"/>
                  </a:srgbClr>
                </a:solidFill>
              </a:rPr>
              <a:t>방위별</a:t>
            </a:r>
            <a:r>
              <a:rPr lang="ko-KR" altLang="en-US" sz="1000" dirty="0" smtClean="0">
                <a:solidFill>
                  <a:srgbClr val="9BBB59">
                    <a:lumMod val="50000"/>
                  </a:srgbClr>
                </a:solidFill>
              </a:rPr>
              <a:t> 실내 유입 일사량이 최대로 되는 시각에 </a:t>
            </a:r>
            <a:r>
              <a:rPr lang="ko-KR" altLang="en-US" sz="1000" b="1" dirty="0" smtClean="0">
                <a:solidFill>
                  <a:srgbClr val="C00000"/>
                </a:solidFill>
              </a:rPr>
              <a:t>외부 </a:t>
            </a:r>
            <a:r>
              <a:rPr lang="ko-KR" altLang="en-US" sz="1000" b="1" dirty="0" err="1" smtClean="0">
                <a:solidFill>
                  <a:srgbClr val="C00000"/>
                </a:solidFill>
              </a:rPr>
              <a:t>직달</a:t>
            </a:r>
            <a:r>
              <a:rPr lang="ko-KR" altLang="en-US" sz="1000" b="1" dirty="0" smtClean="0">
                <a:solidFill>
                  <a:srgbClr val="C00000"/>
                </a:solidFill>
              </a:rPr>
              <a:t> 일사량의 </a:t>
            </a:r>
            <a:r>
              <a:rPr lang="en-US" altLang="ko-KR" sz="1000" b="1" dirty="0" smtClean="0">
                <a:solidFill>
                  <a:srgbClr val="C00000"/>
                </a:solidFill>
              </a:rPr>
              <a:t>70% </a:t>
            </a:r>
            <a:r>
              <a:rPr lang="ko-KR" altLang="en-US" sz="1000" b="1" dirty="0" smtClean="0">
                <a:solidFill>
                  <a:srgbClr val="C00000"/>
                </a:solidFill>
              </a:rPr>
              <a:t>이상을 차단</a:t>
            </a:r>
            <a:r>
              <a:rPr lang="ko-KR" altLang="en-US" sz="1000" dirty="0" smtClean="0">
                <a:solidFill>
                  <a:srgbClr val="9BBB59">
                    <a:lumMod val="50000"/>
                  </a:srgbClr>
                </a:solidFill>
              </a:rPr>
              <a:t>할 수 있는 것에 한한다</a:t>
            </a:r>
            <a:r>
              <a:rPr lang="en-US" altLang="ko-KR" sz="1000" dirty="0" smtClean="0">
                <a:solidFill>
                  <a:srgbClr val="9BBB59">
                    <a:lumMod val="50000"/>
                  </a:srgbClr>
                </a:solidFill>
              </a:rPr>
              <a:t>.</a:t>
            </a:r>
          </a:p>
          <a:p>
            <a:pPr lvl="0">
              <a:lnSpc>
                <a:spcPct val="150000"/>
              </a:lnSpc>
              <a:defRPr/>
            </a:pPr>
            <a:endParaRPr lang="en-US" altLang="ko-KR" sz="1000" dirty="0" smtClean="0">
              <a:solidFill>
                <a:srgbClr val="9BBB59">
                  <a:lumMod val="50000"/>
                </a:srgb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0" y="6511751"/>
            <a:ext cx="9144000" cy="346249"/>
          </a:xfrm>
          <a:prstGeom prst="rect">
            <a:avLst/>
          </a:prstGeom>
          <a:solidFill>
            <a:srgbClr val="92D050"/>
          </a:solidFill>
          <a:ln w="1270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endParaRPr lang="ko-KR" altLang="en-US" sz="11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590" y="323364"/>
            <a:ext cx="89068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chemeClr val="accent3">
                    <a:lumMod val="50000"/>
                  </a:schemeClr>
                </a:solidFill>
              </a:rPr>
              <a:t>2. </a:t>
            </a:r>
            <a:r>
              <a:rPr lang="ko-KR" altLang="en-US" b="1" dirty="0" smtClean="0">
                <a:solidFill>
                  <a:schemeClr val="accent3">
                    <a:lumMod val="50000"/>
                  </a:schemeClr>
                </a:solidFill>
              </a:rPr>
              <a:t>건축물의 에너지절약 설계 기준  </a:t>
            </a:r>
            <a:endParaRPr lang="ko-KR" alt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cxnSp>
        <p:nvCxnSpPr>
          <p:cNvPr id="13" name="직선 연결선 12"/>
          <p:cNvCxnSpPr/>
          <p:nvPr/>
        </p:nvCxnSpPr>
        <p:spPr>
          <a:xfrm>
            <a:off x="82836" y="692696"/>
            <a:ext cx="8881652" cy="0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다이어그램 10"/>
          <p:cNvGraphicFramePr/>
          <p:nvPr/>
        </p:nvGraphicFramePr>
        <p:xfrm>
          <a:off x="5940152" y="548680"/>
          <a:ext cx="2880320" cy="1440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직사각형 9"/>
          <p:cNvSpPr/>
          <p:nvPr/>
        </p:nvSpPr>
        <p:spPr>
          <a:xfrm>
            <a:off x="283073" y="1052736"/>
            <a:ext cx="33489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ko-KR" altLang="en-US" b="1" dirty="0" smtClean="0">
                <a:solidFill>
                  <a:srgbClr val="9BBB59">
                    <a:lumMod val="50000"/>
                  </a:srgbClr>
                </a:solidFill>
              </a:rPr>
              <a:t>에너지절약설계기준 권장사항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23528" y="1412776"/>
            <a:ext cx="334888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ko-KR" altLang="en-US" sz="105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altLang="ko-KR" sz="1050" b="1" dirty="0" smtClean="0">
                <a:solidFill>
                  <a:schemeClr val="accent2">
                    <a:lumMod val="75000"/>
                  </a:schemeClr>
                </a:solidFill>
              </a:rPr>
              <a:t>[EPI</a:t>
            </a:r>
            <a:r>
              <a:rPr lang="ko-KR" altLang="en-US" sz="1050" b="1" dirty="0" smtClean="0">
                <a:solidFill>
                  <a:schemeClr val="accent2">
                    <a:lumMod val="75000"/>
                  </a:schemeClr>
                </a:solidFill>
              </a:rPr>
              <a:t>점수 </a:t>
            </a:r>
            <a:r>
              <a:rPr lang="en-US" altLang="ko-KR" sz="1050" b="1" dirty="0" smtClean="0">
                <a:solidFill>
                  <a:schemeClr val="accent2">
                    <a:lumMod val="75000"/>
                  </a:schemeClr>
                </a:solidFill>
              </a:rPr>
              <a:t>– 65</a:t>
            </a:r>
            <a:r>
              <a:rPr lang="ko-KR" altLang="en-US" sz="1050" b="1" dirty="0" smtClean="0">
                <a:solidFill>
                  <a:schemeClr val="accent2">
                    <a:lumMod val="75000"/>
                  </a:schemeClr>
                </a:solidFill>
              </a:rPr>
              <a:t>점 이상</a:t>
            </a:r>
            <a:r>
              <a:rPr lang="en-US" altLang="ko-KR" sz="1050" b="1" dirty="0" smtClean="0">
                <a:solidFill>
                  <a:schemeClr val="accent2">
                    <a:lumMod val="75000"/>
                  </a:schemeClr>
                </a:solidFill>
              </a:rPr>
              <a:t> /</a:t>
            </a:r>
            <a:r>
              <a:rPr lang="ko-KR" altLang="en-US" sz="1050" b="1" dirty="0" smtClean="0">
                <a:solidFill>
                  <a:schemeClr val="accent2">
                    <a:lumMod val="75000"/>
                  </a:schemeClr>
                </a:solidFill>
              </a:rPr>
              <a:t>공공기관 </a:t>
            </a:r>
            <a:r>
              <a:rPr lang="en-US" altLang="ko-KR" sz="1050" b="1" dirty="0" smtClean="0">
                <a:solidFill>
                  <a:schemeClr val="accent2">
                    <a:lumMod val="75000"/>
                  </a:schemeClr>
                </a:solidFill>
              </a:rPr>
              <a:t>74</a:t>
            </a:r>
            <a:r>
              <a:rPr lang="ko-KR" altLang="en-US" sz="1050" b="1" dirty="0" smtClean="0">
                <a:solidFill>
                  <a:schemeClr val="accent2">
                    <a:lumMod val="75000"/>
                  </a:schemeClr>
                </a:solidFill>
              </a:rPr>
              <a:t>점 이상</a:t>
            </a:r>
            <a:r>
              <a:rPr lang="en-US" altLang="ko-KR" sz="1050" b="1" dirty="0" smtClean="0">
                <a:solidFill>
                  <a:schemeClr val="accent2">
                    <a:lumMod val="75000"/>
                  </a:schemeClr>
                </a:solidFill>
              </a:rPr>
              <a:t>]</a:t>
            </a:r>
            <a:endParaRPr lang="ko-KR" altLang="en-US" sz="105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22529" name="Picture 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27584" y="1772816"/>
            <a:ext cx="7267805" cy="4578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직사각형 13"/>
          <p:cNvSpPr/>
          <p:nvPr/>
        </p:nvSpPr>
        <p:spPr>
          <a:xfrm>
            <a:off x="1115616" y="2708920"/>
            <a:ext cx="6408712" cy="1080120"/>
          </a:xfrm>
          <a:prstGeom prst="rect">
            <a:avLst/>
          </a:prstGeom>
          <a:noFill/>
          <a:ln w="412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043608" y="4149080"/>
            <a:ext cx="6912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ko-KR" altLang="en-US" dirty="0"/>
          </a:p>
        </p:txBody>
      </p:sp>
      <p:sp>
        <p:nvSpPr>
          <p:cNvPr id="18" name="모서리가 둥근 직사각형 17"/>
          <p:cNvSpPr/>
          <p:nvPr/>
        </p:nvSpPr>
        <p:spPr>
          <a:xfrm>
            <a:off x="683568" y="3861048"/>
            <a:ext cx="7344816" cy="1440160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50000"/>
              </a:lnSpc>
              <a:defRPr/>
            </a:pPr>
            <a:r>
              <a:rPr lang="ko-KR" altLang="en-US" sz="1000" b="1" dirty="0" smtClean="0">
                <a:solidFill>
                  <a:srgbClr val="9BBB59">
                    <a:lumMod val="50000"/>
                  </a:srgbClr>
                </a:solidFill>
              </a:rPr>
              <a:t>파</a:t>
            </a:r>
            <a:r>
              <a:rPr lang="en-US" altLang="ko-KR" sz="1000" b="1" dirty="0" smtClean="0">
                <a:solidFill>
                  <a:srgbClr val="9BBB59">
                    <a:lumMod val="50000"/>
                  </a:srgbClr>
                </a:solidFill>
              </a:rPr>
              <a:t>. “</a:t>
            </a:r>
            <a:r>
              <a:rPr lang="ko-KR" altLang="en-US" sz="1000" b="1" dirty="0" smtClean="0">
                <a:solidFill>
                  <a:srgbClr val="9BBB59">
                    <a:lumMod val="50000"/>
                  </a:srgbClr>
                </a:solidFill>
              </a:rPr>
              <a:t>평균 </a:t>
            </a:r>
            <a:r>
              <a:rPr lang="ko-KR" altLang="en-US" sz="1000" b="1" dirty="0" err="1" smtClean="0">
                <a:solidFill>
                  <a:srgbClr val="9BBB59">
                    <a:lumMod val="50000"/>
                  </a:srgbClr>
                </a:solidFill>
              </a:rPr>
              <a:t>열관류율</a:t>
            </a:r>
            <a:r>
              <a:rPr lang="ko-KR" altLang="en-US" sz="1000" b="1" dirty="0" smtClean="0">
                <a:solidFill>
                  <a:srgbClr val="9BBB59">
                    <a:lumMod val="50000"/>
                  </a:srgbClr>
                </a:solidFill>
              </a:rPr>
              <a:t>”이라 함은 지붕</a:t>
            </a:r>
            <a:r>
              <a:rPr lang="en-US" altLang="ko-KR" sz="1000" b="1" dirty="0" smtClean="0">
                <a:solidFill>
                  <a:srgbClr val="9BBB59">
                    <a:lumMod val="50000"/>
                  </a:srgbClr>
                </a:solidFill>
              </a:rPr>
              <a:t>(</a:t>
            </a:r>
            <a:r>
              <a:rPr lang="ko-KR" altLang="en-US" sz="1000" b="1" dirty="0" smtClean="0">
                <a:solidFill>
                  <a:srgbClr val="9BBB59">
                    <a:lumMod val="50000"/>
                  </a:srgbClr>
                </a:solidFill>
              </a:rPr>
              <a:t>천창 등 투명 외피부위를 포함하지 않는다</a:t>
            </a:r>
            <a:r>
              <a:rPr lang="en-US" altLang="ko-KR" sz="1000" b="1" dirty="0" smtClean="0">
                <a:solidFill>
                  <a:srgbClr val="9BBB59">
                    <a:lumMod val="50000"/>
                  </a:srgbClr>
                </a:solidFill>
              </a:rPr>
              <a:t>), </a:t>
            </a:r>
            <a:r>
              <a:rPr lang="ko-KR" altLang="en-US" sz="1000" b="1" dirty="0" smtClean="0">
                <a:solidFill>
                  <a:srgbClr val="9BBB59">
                    <a:lumMod val="50000"/>
                  </a:srgbClr>
                </a:solidFill>
              </a:rPr>
              <a:t>바닥</a:t>
            </a:r>
            <a:r>
              <a:rPr lang="en-US" altLang="ko-KR" sz="1050" b="1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ko-KR" altLang="en-US" sz="1050" b="1" dirty="0" smtClean="0">
                <a:solidFill>
                  <a:schemeClr val="accent2">
                    <a:lumMod val="75000"/>
                  </a:schemeClr>
                </a:solidFill>
              </a:rPr>
              <a:t>외벽</a:t>
            </a:r>
            <a:r>
              <a:rPr lang="en-US" altLang="ko-KR" sz="1050" b="1" dirty="0" smtClean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ko-KR" altLang="en-US" sz="1050" b="1" dirty="0" smtClean="0">
                <a:solidFill>
                  <a:schemeClr val="accent2">
                    <a:lumMod val="75000"/>
                  </a:schemeClr>
                </a:solidFill>
              </a:rPr>
              <a:t>창 및 문을 포함한다</a:t>
            </a:r>
            <a:r>
              <a:rPr lang="en-US" altLang="ko-KR" sz="1050" b="1" dirty="0" smtClean="0">
                <a:solidFill>
                  <a:schemeClr val="accent2">
                    <a:lumMod val="75000"/>
                  </a:schemeClr>
                </a:solidFill>
              </a:rPr>
              <a:t>) </a:t>
            </a:r>
            <a:r>
              <a:rPr lang="ko-KR" altLang="en-US" sz="1000" b="1" dirty="0" smtClean="0">
                <a:solidFill>
                  <a:srgbClr val="9BBB59">
                    <a:lumMod val="50000"/>
                  </a:srgbClr>
                </a:solidFill>
              </a:rPr>
              <a:t>등의 </a:t>
            </a:r>
            <a:r>
              <a:rPr lang="ko-KR" altLang="en-US" sz="1000" b="1" dirty="0" err="1" smtClean="0">
                <a:solidFill>
                  <a:srgbClr val="9BBB59">
                    <a:lumMod val="50000"/>
                  </a:srgbClr>
                </a:solidFill>
              </a:rPr>
              <a:t>열관류율</a:t>
            </a:r>
            <a:r>
              <a:rPr lang="ko-KR" altLang="en-US" sz="1000" b="1" dirty="0" smtClean="0">
                <a:solidFill>
                  <a:srgbClr val="9BBB59">
                    <a:lumMod val="50000"/>
                  </a:srgbClr>
                </a:solidFill>
              </a:rPr>
              <a:t> 계산에 있어 세부 부위별로 </a:t>
            </a:r>
            <a:r>
              <a:rPr lang="ko-KR" altLang="en-US" sz="1000" b="1" dirty="0" err="1" smtClean="0">
                <a:solidFill>
                  <a:srgbClr val="9BBB59">
                    <a:lumMod val="50000"/>
                  </a:srgbClr>
                </a:solidFill>
              </a:rPr>
              <a:t>열관류율값이</a:t>
            </a:r>
            <a:r>
              <a:rPr lang="ko-KR" altLang="en-US" sz="1000" b="1" dirty="0" smtClean="0">
                <a:solidFill>
                  <a:srgbClr val="9BBB59">
                    <a:lumMod val="50000"/>
                  </a:srgbClr>
                </a:solidFill>
              </a:rPr>
              <a:t> 다를 경우 이를 면적으로 </a:t>
            </a:r>
            <a:r>
              <a:rPr lang="ko-KR" altLang="en-US" sz="1000" b="1" dirty="0" err="1" smtClean="0">
                <a:solidFill>
                  <a:srgbClr val="9BBB59">
                    <a:lumMod val="50000"/>
                  </a:srgbClr>
                </a:solidFill>
              </a:rPr>
              <a:t>가중평균하여</a:t>
            </a:r>
            <a:r>
              <a:rPr lang="ko-KR" altLang="en-US" sz="1000" b="1" dirty="0" smtClean="0">
                <a:solidFill>
                  <a:srgbClr val="9BBB59">
                    <a:lumMod val="50000"/>
                  </a:srgbClr>
                </a:solidFill>
              </a:rPr>
              <a:t> 나타낸 것을 말한다</a:t>
            </a:r>
            <a:r>
              <a:rPr lang="en-US" altLang="ko-KR" sz="1000" b="1" dirty="0" smtClean="0">
                <a:solidFill>
                  <a:srgbClr val="9BBB59">
                    <a:lumMod val="50000"/>
                  </a:srgbClr>
                </a:solidFill>
              </a:rPr>
              <a:t>. </a:t>
            </a:r>
            <a:r>
              <a:rPr lang="ko-KR" altLang="en-US" sz="1000" b="1" dirty="0" smtClean="0">
                <a:solidFill>
                  <a:srgbClr val="9BBB59">
                    <a:lumMod val="50000"/>
                  </a:srgbClr>
                </a:solidFill>
              </a:rPr>
              <a:t>단</a:t>
            </a:r>
            <a:r>
              <a:rPr lang="en-US" altLang="ko-KR" sz="1000" b="1" dirty="0" smtClean="0">
                <a:solidFill>
                  <a:srgbClr val="9BBB59">
                    <a:lumMod val="50000"/>
                  </a:srgbClr>
                </a:solidFill>
              </a:rPr>
              <a:t>, </a:t>
            </a:r>
            <a:r>
              <a:rPr lang="ko-KR" altLang="en-US" sz="1000" b="1" dirty="0" err="1" smtClean="0">
                <a:solidFill>
                  <a:srgbClr val="9BBB59">
                    <a:lumMod val="50000"/>
                  </a:srgbClr>
                </a:solidFill>
              </a:rPr>
              <a:t>평균열관류율은</a:t>
            </a:r>
            <a:r>
              <a:rPr lang="ko-KR" altLang="en-US" sz="1000" b="1" dirty="0" smtClean="0">
                <a:solidFill>
                  <a:srgbClr val="9BBB59">
                    <a:lumMod val="50000"/>
                  </a:srgbClr>
                </a:solidFill>
              </a:rPr>
              <a:t> 중심선 치수를 기준으로 계산한다</a:t>
            </a:r>
            <a:r>
              <a:rPr lang="en-US" altLang="ko-KR" sz="1000" b="1" dirty="0" smtClean="0">
                <a:solidFill>
                  <a:srgbClr val="9BBB59">
                    <a:lumMod val="50000"/>
                  </a:srgbClr>
                </a:solidFill>
              </a:rPr>
              <a:t>.</a:t>
            </a:r>
          </a:p>
        </p:txBody>
      </p:sp>
      <p:sp>
        <p:nvSpPr>
          <p:cNvPr id="19" name="직사각형 18"/>
          <p:cNvSpPr/>
          <p:nvPr/>
        </p:nvSpPr>
        <p:spPr>
          <a:xfrm>
            <a:off x="1115616" y="5373216"/>
            <a:ext cx="6408712" cy="1080120"/>
          </a:xfrm>
          <a:prstGeom prst="rect">
            <a:avLst/>
          </a:prstGeom>
          <a:noFill/>
          <a:ln w="412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844824"/>
            <a:ext cx="7452320" cy="4305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0" y="6511751"/>
            <a:ext cx="9144000" cy="346249"/>
          </a:xfrm>
          <a:prstGeom prst="rect">
            <a:avLst/>
          </a:prstGeom>
          <a:solidFill>
            <a:srgbClr val="92D050"/>
          </a:solidFill>
          <a:ln w="1270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endParaRPr lang="ko-KR" altLang="en-US" sz="11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590" y="323364"/>
            <a:ext cx="89068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chemeClr val="accent3">
                    <a:lumMod val="50000"/>
                  </a:schemeClr>
                </a:solidFill>
              </a:rPr>
              <a:t>2. </a:t>
            </a:r>
            <a:r>
              <a:rPr lang="ko-KR" altLang="en-US" b="1" dirty="0" smtClean="0">
                <a:solidFill>
                  <a:schemeClr val="accent3">
                    <a:lumMod val="50000"/>
                  </a:schemeClr>
                </a:solidFill>
              </a:rPr>
              <a:t>건축물의 에너지절약 설계 기준  </a:t>
            </a:r>
            <a:endParaRPr lang="ko-KR" alt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cxnSp>
        <p:nvCxnSpPr>
          <p:cNvPr id="13" name="직선 연결선 12"/>
          <p:cNvCxnSpPr/>
          <p:nvPr/>
        </p:nvCxnSpPr>
        <p:spPr>
          <a:xfrm>
            <a:off x="82836" y="692696"/>
            <a:ext cx="8881652" cy="0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다이어그램 10"/>
          <p:cNvGraphicFramePr/>
          <p:nvPr/>
        </p:nvGraphicFramePr>
        <p:xfrm>
          <a:off x="5940152" y="548680"/>
          <a:ext cx="2880320" cy="1440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직사각형 9"/>
          <p:cNvSpPr/>
          <p:nvPr/>
        </p:nvSpPr>
        <p:spPr>
          <a:xfrm>
            <a:off x="283073" y="1052736"/>
            <a:ext cx="33489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ko-KR" altLang="en-US" b="1" dirty="0" smtClean="0">
                <a:solidFill>
                  <a:srgbClr val="9BBB59">
                    <a:lumMod val="50000"/>
                  </a:srgbClr>
                </a:solidFill>
              </a:rPr>
              <a:t>에너지절약설계기준 권장사항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23528" y="1412776"/>
            <a:ext cx="334888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ko-KR" altLang="en-US" sz="105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altLang="ko-KR" sz="1050" b="1" dirty="0" smtClean="0">
                <a:solidFill>
                  <a:schemeClr val="accent2">
                    <a:lumMod val="75000"/>
                  </a:schemeClr>
                </a:solidFill>
              </a:rPr>
              <a:t>[EPI</a:t>
            </a:r>
            <a:r>
              <a:rPr lang="ko-KR" altLang="en-US" sz="1050" b="1" dirty="0" smtClean="0">
                <a:solidFill>
                  <a:schemeClr val="accent2">
                    <a:lumMod val="75000"/>
                  </a:schemeClr>
                </a:solidFill>
              </a:rPr>
              <a:t>점수 </a:t>
            </a:r>
            <a:r>
              <a:rPr lang="en-US" altLang="ko-KR" sz="1050" b="1" dirty="0" smtClean="0">
                <a:solidFill>
                  <a:schemeClr val="accent2">
                    <a:lumMod val="75000"/>
                  </a:schemeClr>
                </a:solidFill>
              </a:rPr>
              <a:t>– 65</a:t>
            </a:r>
            <a:r>
              <a:rPr lang="ko-KR" altLang="en-US" sz="1050" b="1" dirty="0" smtClean="0">
                <a:solidFill>
                  <a:schemeClr val="accent2">
                    <a:lumMod val="75000"/>
                  </a:schemeClr>
                </a:solidFill>
              </a:rPr>
              <a:t>점 이상</a:t>
            </a:r>
            <a:r>
              <a:rPr lang="en-US" altLang="ko-KR" sz="1050" b="1" dirty="0" smtClean="0">
                <a:solidFill>
                  <a:schemeClr val="accent2">
                    <a:lumMod val="75000"/>
                  </a:schemeClr>
                </a:solidFill>
              </a:rPr>
              <a:t> /</a:t>
            </a:r>
            <a:r>
              <a:rPr lang="ko-KR" altLang="en-US" sz="1050" b="1" dirty="0" smtClean="0">
                <a:solidFill>
                  <a:schemeClr val="accent2">
                    <a:lumMod val="75000"/>
                  </a:schemeClr>
                </a:solidFill>
              </a:rPr>
              <a:t>공공기관 </a:t>
            </a:r>
            <a:r>
              <a:rPr lang="en-US" altLang="ko-KR" sz="1050" b="1" dirty="0" smtClean="0">
                <a:solidFill>
                  <a:schemeClr val="accent2">
                    <a:lumMod val="75000"/>
                  </a:schemeClr>
                </a:solidFill>
              </a:rPr>
              <a:t>74</a:t>
            </a:r>
            <a:r>
              <a:rPr lang="ko-KR" altLang="en-US" sz="1050" b="1" dirty="0" smtClean="0">
                <a:solidFill>
                  <a:schemeClr val="accent2">
                    <a:lumMod val="75000"/>
                  </a:schemeClr>
                </a:solidFill>
              </a:rPr>
              <a:t>점 이상</a:t>
            </a:r>
            <a:r>
              <a:rPr lang="en-US" altLang="ko-KR" sz="1050" b="1" dirty="0" smtClean="0">
                <a:solidFill>
                  <a:schemeClr val="accent2">
                    <a:lumMod val="75000"/>
                  </a:schemeClr>
                </a:solidFill>
              </a:rPr>
              <a:t>]</a:t>
            </a:r>
            <a:endParaRPr lang="ko-KR" altLang="en-US" sz="105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899592" y="1700808"/>
            <a:ext cx="6408712" cy="2520280"/>
          </a:xfrm>
          <a:prstGeom prst="rect">
            <a:avLst/>
          </a:prstGeom>
          <a:noFill/>
          <a:ln w="412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043608" y="4149080"/>
            <a:ext cx="6912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ko-KR" altLang="en-US" dirty="0"/>
          </a:p>
        </p:txBody>
      </p:sp>
      <p:sp>
        <p:nvSpPr>
          <p:cNvPr id="20" name="모서리가 둥근 직사각형 19"/>
          <p:cNvSpPr/>
          <p:nvPr/>
        </p:nvSpPr>
        <p:spPr>
          <a:xfrm>
            <a:off x="683568" y="4509120"/>
            <a:ext cx="7344816" cy="1872208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  <a:defRPr/>
            </a:pPr>
            <a:r>
              <a:rPr lang="ko-KR" altLang="en-US" sz="1000" b="1" dirty="0" smtClean="0">
                <a:solidFill>
                  <a:srgbClr val="9BBB59">
                    <a:lumMod val="50000"/>
                  </a:srgbClr>
                </a:solidFill>
              </a:rPr>
              <a:t>타</a:t>
            </a:r>
            <a:r>
              <a:rPr lang="en-US" altLang="ko-KR" sz="1000" b="1" dirty="0" smtClean="0">
                <a:solidFill>
                  <a:srgbClr val="9BBB59">
                    <a:lumMod val="50000"/>
                  </a:srgbClr>
                </a:solidFill>
              </a:rPr>
              <a:t>. </a:t>
            </a:r>
            <a:r>
              <a:rPr lang="en-US" altLang="ko-KR" sz="1000" b="1" dirty="0" smtClean="0">
                <a:solidFill>
                  <a:schemeClr val="accent2">
                    <a:lumMod val="75000"/>
                  </a:schemeClr>
                </a:solidFill>
              </a:rPr>
              <a:t>“</a:t>
            </a:r>
            <a:r>
              <a:rPr lang="ko-KR" altLang="en-US" sz="1000" b="1" dirty="0" smtClean="0">
                <a:solidFill>
                  <a:schemeClr val="accent2">
                    <a:lumMod val="75000"/>
                  </a:schemeClr>
                </a:solidFill>
              </a:rPr>
              <a:t>야간단열장치”</a:t>
            </a:r>
            <a:r>
              <a:rPr lang="ko-KR" altLang="en-US" sz="1000" b="1" dirty="0" smtClean="0">
                <a:solidFill>
                  <a:srgbClr val="9BBB59">
                    <a:lumMod val="50000"/>
                  </a:srgbClr>
                </a:solidFill>
              </a:rPr>
              <a:t>라 함은 창의 야간 </a:t>
            </a:r>
            <a:r>
              <a:rPr lang="ko-KR" altLang="en-US" sz="1000" b="1" dirty="0" err="1" smtClean="0">
                <a:solidFill>
                  <a:srgbClr val="9BBB59">
                    <a:lumMod val="50000"/>
                  </a:srgbClr>
                </a:solidFill>
              </a:rPr>
              <a:t>열손실을</a:t>
            </a:r>
            <a:r>
              <a:rPr lang="ko-KR" altLang="en-US" sz="1000" b="1" dirty="0" smtClean="0">
                <a:solidFill>
                  <a:srgbClr val="9BBB59">
                    <a:lumMod val="50000"/>
                  </a:srgbClr>
                </a:solidFill>
              </a:rPr>
              <a:t> 방지할 목적으로 설치하는 단열셔터</a:t>
            </a:r>
            <a:r>
              <a:rPr lang="en-US" altLang="ko-KR" sz="1000" b="1" dirty="0" smtClean="0">
                <a:solidFill>
                  <a:srgbClr val="9BBB59">
                    <a:lumMod val="50000"/>
                  </a:srgbClr>
                </a:solidFill>
              </a:rPr>
              <a:t>, </a:t>
            </a:r>
            <a:r>
              <a:rPr lang="ko-KR" altLang="en-US" sz="1000" b="1" dirty="0" smtClean="0">
                <a:solidFill>
                  <a:srgbClr val="9BBB59">
                    <a:lumMod val="50000"/>
                  </a:srgbClr>
                </a:solidFill>
              </a:rPr>
              <a:t>단열덧문으로서 총열관류저항</a:t>
            </a:r>
            <a:r>
              <a:rPr lang="en-US" altLang="ko-KR" sz="1000" b="1" dirty="0" smtClean="0">
                <a:solidFill>
                  <a:srgbClr val="9BBB59">
                    <a:lumMod val="50000"/>
                  </a:srgbClr>
                </a:solidFill>
              </a:rPr>
              <a:t>(</a:t>
            </a:r>
            <a:r>
              <a:rPr lang="ko-KR" altLang="en-US" sz="1000" b="1" dirty="0" err="1" smtClean="0">
                <a:solidFill>
                  <a:srgbClr val="9BBB59">
                    <a:lumMod val="50000"/>
                  </a:srgbClr>
                </a:solidFill>
              </a:rPr>
              <a:t>열관류율의</a:t>
            </a:r>
            <a:r>
              <a:rPr lang="ko-KR" altLang="en-US" sz="1000" b="1" dirty="0" smtClean="0">
                <a:solidFill>
                  <a:srgbClr val="9BBB59">
                    <a:lumMod val="50000"/>
                  </a:srgbClr>
                </a:solidFill>
              </a:rPr>
              <a:t> 역수</a:t>
            </a:r>
            <a:r>
              <a:rPr lang="en-US" altLang="ko-KR" sz="1000" b="1" dirty="0" smtClean="0">
                <a:solidFill>
                  <a:srgbClr val="9BBB59">
                    <a:lumMod val="50000"/>
                  </a:srgbClr>
                </a:solidFill>
              </a:rPr>
              <a:t>)</a:t>
            </a:r>
            <a:r>
              <a:rPr lang="ko-KR" altLang="en-US" sz="1000" b="1" dirty="0" smtClean="0">
                <a:solidFill>
                  <a:srgbClr val="9BBB59">
                    <a:lumMod val="50000"/>
                  </a:srgbClr>
                </a:solidFill>
              </a:rPr>
              <a:t>이 </a:t>
            </a:r>
            <a:r>
              <a:rPr lang="en-US" altLang="ko-KR" sz="1000" b="1" dirty="0" smtClean="0">
                <a:solidFill>
                  <a:srgbClr val="9BBB59">
                    <a:lumMod val="50000"/>
                  </a:srgbClr>
                </a:solidFill>
              </a:rPr>
              <a:t>0.4㎡·K/W </a:t>
            </a:r>
            <a:r>
              <a:rPr lang="ko-KR" altLang="en-US" sz="1000" b="1" dirty="0" smtClean="0">
                <a:solidFill>
                  <a:srgbClr val="9BBB59">
                    <a:lumMod val="50000"/>
                  </a:srgbClr>
                </a:solidFill>
              </a:rPr>
              <a:t>이상인 것을 말한다</a:t>
            </a:r>
            <a:r>
              <a:rPr lang="en-US" altLang="ko-KR" sz="1000" b="1" dirty="0" smtClean="0">
                <a:solidFill>
                  <a:srgbClr val="9BBB59">
                    <a:lumMod val="50000"/>
                  </a:srgbClr>
                </a:solidFill>
              </a:rPr>
              <a:t>.</a:t>
            </a:r>
          </a:p>
          <a:p>
            <a:pPr>
              <a:lnSpc>
                <a:spcPct val="150000"/>
              </a:lnSpc>
              <a:defRPr/>
            </a:pPr>
            <a:endParaRPr lang="en-US" altLang="ko-KR" sz="1000" b="1" dirty="0" smtClean="0">
              <a:solidFill>
                <a:srgbClr val="9BBB59">
                  <a:lumMod val="50000"/>
                </a:srgbClr>
              </a:solidFill>
            </a:endParaRPr>
          </a:p>
          <a:p>
            <a:pPr>
              <a:lnSpc>
                <a:spcPct val="150000"/>
              </a:lnSpc>
              <a:defRPr/>
            </a:pPr>
            <a:r>
              <a:rPr lang="ko-KR" altLang="en-US" sz="1000" b="1" dirty="0" smtClean="0">
                <a:solidFill>
                  <a:srgbClr val="9BBB59">
                    <a:lumMod val="50000"/>
                  </a:srgbClr>
                </a:solidFill>
              </a:rPr>
              <a:t>거</a:t>
            </a:r>
            <a:r>
              <a:rPr lang="en-US" altLang="ko-KR" sz="1000" b="1" dirty="0" smtClean="0">
                <a:solidFill>
                  <a:srgbClr val="9BBB59">
                    <a:lumMod val="50000"/>
                  </a:srgbClr>
                </a:solidFill>
              </a:rPr>
              <a:t>. </a:t>
            </a:r>
            <a:r>
              <a:rPr lang="en-US" altLang="ko-KR" sz="1000" b="1" dirty="0" smtClean="0">
                <a:solidFill>
                  <a:schemeClr val="accent2">
                    <a:lumMod val="75000"/>
                  </a:schemeClr>
                </a:solidFill>
              </a:rPr>
              <a:t>“</a:t>
            </a:r>
            <a:r>
              <a:rPr lang="ko-KR" altLang="en-US" sz="1000" b="1" dirty="0" smtClean="0">
                <a:solidFill>
                  <a:schemeClr val="accent2">
                    <a:lumMod val="75000"/>
                  </a:schemeClr>
                </a:solidFill>
              </a:rPr>
              <a:t>차양장치”</a:t>
            </a:r>
            <a:r>
              <a:rPr lang="ko-KR" altLang="en-US" sz="1000" b="1" dirty="0" smtClean="0">
                <a:solidFill>
                  <a:srgbClr val="9BBB59">
                    <a:lumMod val="50000"/>
                  </a:srgbClr>
                </a:solidFill>
              </a:rPr>
              <a:t>라 함은 태양 일사의 실내 유입을 차단하기 위한 장치로서 외부 차양과 내부 차양 그리고 유리간 사이 차양으로 구분된다</a:t>
            </a:r>
            <a:r>
              <a:rPr lang="en-US" altLang="ko-KR" sz="1000" b="1" dirty="0" smtClean="0">
                <a:solidFill>
                  <a:srgbClr val="9BBB59">
                    <a:lumMod val="50000"/>
                  </a:srgbClr>
                </a:solidFill>
              </a:rPr>
              <a:t>. </a:t>
            </a:r>
            <a:r>
              <a:rPr lang="ko-KR" altLang="en-US" sz="1000" b="1" dirty="0" smtClean="0">
                <a:solidFill>
                  <a:srgbClr val="9BBB59">
                    <a:lumMod val="50000"/>
                  </a:srgbClr>
                </a:solidFill>
              </a:rPr>
              <a:t>가동 유무에 따라 고정식과 가변식으로 나눌 수 있으며</a:t>
            </a:r>
            <a:r>
              <a:rPr lang="en-US" altLang="ko-KR" sz="1000" b="1" dirty="0" smtClean="0">
                <a:solidFill>
                  <a:srgbClr val="9BBB59">
                    <a:lumMod val="50000"/>
                  </a:srgbClr>
                </a:solidFill>
              </a:rPr>
              <a:t>, </a:t>
            </a:r>
            <a:r>
              <a:rPr lang="ko-KR" altLang="en-US" sz="1000" b="1" dirty="0" smtClean="0">
                <a:solidFill>
                  <a:srgbClr val="9BBB59">
                    <a:lumMod val="50000"/>
                  </a:srgbClr>
                </a:solidFill>
              </a:rPr>
              <a:t>가변식은 수동식과 </a:t>
            </a:r>
            <a:r>
              <a:rPr lang="ko-KR" altLang="en-US" sz="1000" b="1" dirty="0" err="1" smtClean="0">
                <a:solidFill>
                  <a:srgbClr val="9BBB59">
                    <a:lumMod val="50000"/>
                  </a:srgbClr>
                </a:solidFill>
              </a:rPr>
              <a:t>전동식</a:t>
            </a:r>
            <a:r>
              <a:rPr lang="en-US" altLang="ko-KR" sz="1000" b="1" dirty="0" smtClean="0">
                <a:solidFill>
                  <a:srgbClr val="9BBB59">
                    <a:lumMod val="50000"/>
                  </a:srgbClr>
                </a:solidFill>
              </a:rPr>
              <a:t>, </a:t>
            </a:r>
            <a:r>
              <a:rPr lang="ko-KR" altLang="en-US" sz="1000" b="1" dirty="0" smtClean="0">
                <a:solidFill>
                  <a:srgbClr val="9BBB59">
                    <a:lumMod val="50000"/>
                  </a:srgbClr>
                </a:solidFill>
              </a:rPr>
              <a:t>센서 또는 프로그램에 의하여 가변 작동될 수 있는 것을 말한다</a:t>
            </a:r>
            <a:r>
              <a:rPr lang="en-US" altLang="ko-KR" sz="1000" b="1" dirty="0" smtClean="0">
                <a:solidFill>
                  <a:srgbClr val="9BBB59">
                    <a:lumMod val="50000"/>
                  </a:srgbClr>
                </a:solidFill>
              </a:rPr>
              <a:t>. </a:t>
            </a:r>
            <a:r>
              <a:rPr lang="ko-KR" altLang="en-US" sz="1000" b="1" dirty="0" smtClean="0">
                <a:solidFill>
                  <a:srgbClr val="9BBB59">
                    <a:lumMod val="50000"/>
                  </a:srgbClr>
                </a:solidFill>
              </a:rPr>
              <a:t>단</a:t>
            </a:r>
            <a:r>
              <a:rPr lang="en-US" altLang="ko-KR" sz="1000" b="1" dirty="0" smtClean="0">
                <a:solidFill>
                  <a:srgbClr val="9BBB59">
                    <a:lumMod val="50000"/>
                  </a:srgbClr>
                </a:solidFill>
              </a:rPr>
              <a:t>, </a:t>
            </a:r>
            <a:r>
              <a:rPr lang="ko-KR" altLang="en-US" sz="1000" b="1" dirty="0" smtClean="0">
                <a:solidFill>
                  <a:schemeClr val="accent2">
                    <a:lumMod val="75000"/>
                  </a:schemeClr>
                </a:solidFill>
              </a:rPr>
              <a:t>외부 차양장치는 </a:t>
            </a:r>
            <a:r>
              <a:rPr lang="ko-KR" altLang="en-US" sz="1000" b="1" dirty="0" err="1" smtClean="0">
                <a:solidFill>
                  <a:schemeClr val="accent2">
                    <a:lumMod val="75000"/>
                  </a:schemeClr>
                </a:solidFill>
              </a:rPr>
              <a:t>하절기</a:t>
            </a:r>
            <a:r>
              <a:rPr lang="ko-KR" altLang="en-US" sz="1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ko-KR" altLang="en-US" sz="1000" b="1" dirty="0" err="1" smtClean="0">
                <a:solidFill>
                  <a:schemeClr val="accent2">
                    <a:lumMod val="75000"/>
                  </a:schemeClr>
                </a:solidFill>
              </a:rPr>
              <a:t>방위별</a:t>
            </a:r>
            <a:r>
              <a:rPr lang="ko-KR" altLang="en-US" sz="1000" b="1" dirty="0" smtClean="0">
                <a:solidFill>
                  <a:schemeClr val="accent2">
                    <a:lumMod val="75000"/>
                  </a:schemeClr>
                </a:solidFill>
              </a:rPr>
              <a:t> 실내 유입 일사량이 최대로 되는 시각에 외부 </a:t>
            </a:r>
            <a:r>
              <a:rPr lang="ko-KR" altLang="en-US" sz="1000" b="1" dirty="0" err="1" smtClean="0">
                <a:solidFill>
                  <a:schemeClr val="accent2">
                    <a:lumMod val="75000"/>
                  </a:schemeClr>
                </a:solidFill>
              </a:rPr>
              <a:t>직달</a:t>
            </a:r>
            <a:r>
              <a:rPr lang="ko-KR" altLang="en-US" sz="1000" b="1" dirty="0" smtClean="0">
                <a:solidFill>
                  <a:schemeClr val="accent2">
                    <a:lumMod val="75000"/>
                  </a:schemeClr>
                </a:solidFill>
              </a:rPr>
              <a:t> 일사량의 </a:t>
            </a:r>
            <a:r>
              <a:rPr lang="en-US" altLang="ko-KR" sz="1000" b="1" dirty="0" smtClean="0">
                <a:solidFill>
                  <a:schemeClr val="accent2">
                    <a:lumMod val="75000"/>
                  </a:schemeClr>
                </a:solidFill>
              </a:rPr>
              <a:t>70% </a:t>
            </a:r>
            <a:r>
              <a:rPr lang="ko-KR" altLang="en-US" sz="1000" b="1" dirty="0" smtClean="0">
                <a:solidFill>
                  <a:schemeClr val="accent2">
                    <a:lumMod val="75000"/>
                  </a:schemeClr>
                </a:solidFill>
              </a:rPr>
              <a:t>이상을 차단할 수 있는 것에 한한다</a:t>
            </a:r>
            <a:r>
              <a:rPr lang="en-US" altLang="ko-KR" sz="1000" b="1" dirty="0" smtClean="0">
                <a:solidFill>
                  <a:srgbClr val="9BBB59">
                    <a:lumMod val="50000"/>
                  </a:srgbClr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0" y="6511751"/>
            <a:ext cx="9144000" cy="346249"/>
          </a:xfrm>
          <a:prstGeom prst="rect">
            <a:avLst/>
          </a:prstGeom>
          <a:solidFill>
            <a:srgbClr val="92D050"/>
          </a:solidFill>
          <a:ln w="1270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endParaRPr lang="ko-KR" altLang="en-US" sz="11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590" y="323364"/>
            <a:ext cx="89068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chemeClr val="accent3">
                    <a:lumMod val="50000"/>
                  </a:schemeClr>
                </a:solidFill>
              </a:rPr>
              <a:t>2. </a:t>
            </a:r>
            <a:r>
              <a:rPr lang="ko-KR" altLang="en-US" b="1" dirty="0" smtClean="0">
                <a:solidFill>
                  <a:schemeClr val="accent3">
                    <a:lumMod val="50000"/>
                  </a:schemeClr>
                </a:solidFill>
              </a:rPr>
              <a:t>건축물의 에너지절약 설계 기준  </a:t>
            </a:r>
            <a:endParaRPr lang="ko-KR" alt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cxnSp>
        <p:nvCxnSpPr>
          <p:cNvPr id="13" name="직선 연결선 12"/>
          <p:cNvCxnSpPr/>
          <p:nvPr/>
        </p:nvCxnSpPr>
        <p:spPr>
          <a:xfrm>
            <a:off x="82836" y="692696"/>
            <a:ext cx="8881652" cy="0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다이어그램 10"/>
          <p:cNvGraphicFramePr/>
          <p:nvPr/>
        </p:nvGraphicFramePr>
        <p:xfrm>
          <a:off x="5940152" y="548680"/>
          <a:ext cx="2880320" cy="1440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직사각형 9"/>
          <p:cNvSpPr/>
          <p:nvPr/>
        </p:nvSpPr>
        <p:spPr>
          <a:xfrm>
            <a:off x="283073" y="1052736"/>
            <a:ext cx="24256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ko-KR" altLang="en-US" b="1" dirty="0" smtClean="0">
                <a:solidFill>
                  <a:srgbClr val="9BBB59">
                    <a:lumMod val="50000"/>
                  </a:srgbClr>
                </a:solidFill>
              </a:rPr>
              <a:t>에너지소요량 평가서 </a:t>
            </a:r>
          </a:p>
        </p:txBody>
      </p:sp>
      <p:sp>
        <p:nvSpPr>
          <p:cNvPr id="18" name="직사각형 17"/>
          <p:cNvSpPr/>
          <p:nvPr/>
        </p:nvSpPr>
        <p:spPr>
          <a:xfrm>
            <a:off x="323528" y="1700808"/>
            <a:ext cx="8352928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2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제</a:t>
            </a:r>
            <a:r>
              <a:rPr lang="en-US" altLang="ko-KR" sz="12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25</a:t>
            </a:r>
            <a:r>
              <a:rPr lang="ko-KR" altLang="en-US" sz="12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조</a:t>
            </a:r>
            <a:r>
              <a:rPr lang="en-US" altLang="ko-KR" sz="12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(</a:t>
            </a:r>
            <a:r>
              <a:rPr lang="ko-KR" altLang="en-US" sz="12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에너지 소요량 평가 세부기준 등</a:t>
            </a:r>
            <a:r>
              <a:rPr lang="en-US" altLang="ko-KR" sz="12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) </a:t>
            </a:r>
          </a:p>
          <a:p>
            <a:endParaRPr lang="en-US" altLang="ko-KR" sz="1200" b="1" dirty="0" smtClean="0">
              <a:solidFill>
                <a:schemeClr val="tx2">
                  <a:lumMod val="50000"/>
                </a:schemeClr>
              </a:solidFill>
              <a:latin typeface="+mj-lt"/>
            </a:endParaRPr>
          </a:p>
          <a:p>
            <a:r>
              <a:rPr lang="ko-KR" altLang="en-US" sz="12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 제</a:t>
            </a:r>
            <a:r>
              <a:rPr lang="en-US" altLang="ko-KR" sz="12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21</a:t>
            </a:r>
            <a:r>
              <a:rPr lang="ko-KR" altLang="en-US" sz="12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조의 에너지 소요량 평가를 위한 세부내용은 </a:t>
            </a:r>
            <a:r>
              <a:rPr lang="ko-KR" altLang="en-US" sz="16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「건축물 에너지효율등급 인증기준」</a:t>
            </a:r>
            <a:r>
              <a:rPr lang="ko-KR" altLang="en-US" sz="12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을 준용한다</a:t>
            </a:r>
            <a:r>
              <a:rPr lang="en-US" altLang="ko-KR" sz="12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.</a:t>
            </a:r>
          </a:p>
          <a:p>
            <a:pPr>
              <a:lnSpc>
                <a:spcPct val="150000"/>
              </a:lnSpc>
            </a:pPr>
            <a:endParaRPr lang="en-US" altLang="ko-KR" sz="1200" b="1" dirty="0" smtClean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0" y="6511751"/>
            <a:ext cx="9144000" cy="346249"/>
          </a:xfrm>
          <a:prstGeom prst="rect">
            <a:avLst/>
          </a:prstGeom>
          <a:solidFill>
            <a:srgbClr val="92D050"/>
          </a:solidFill>
          <a:ln w="1270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endParaRPr lang="ko-KR" altLang="en-US" sz="11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590" y="323364"/>
            <a:ext cx="89068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chemeClr val="accent3">
                    <a:lumMod val="50000"/>
                  </a:schemeClr>
                </a:solidFill>
              </a:rPr>
              <a:t>2. </a:t>
            </a:r>
            <a:r>
              <a:rPr lang="ko-KR" altLang="en-US" b="1" dirty="0" smtClean="0">
                <a:solidFill>
                  <a:schemeClr val="accent3">
                    <a:lumMod val="50000"/>
                  </a:schemeClr>
                </a:solidFill>
              </a:rPr>
              <a:t>건축물의 에너지절약 설계 기준  </a:t>
            </a:r>
            <a:endParaRPr lang="ko-KR" alt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cxnSp>
        <p:nvCxnSpPr>
          <p:cNvPr id="13" name="직선 연결선 12"/>
          <p:cNvCxnSpPr/>
          <p:nvPr/>
        </p:nvCxnSpPr>
        <p:spPr>
          <a:xfrm>
            <a:off x="82836" y="692696"/>
            <a:ext cx="8881652" cy="0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직사각형 9"/>
          <p:cNvSpPr/>
          <p:nvPr/>
        </p:nvSpPr>
        <p:spPr>
          <a:xfrm>
            <a:off x="395536" y="1052736"/>
            <a:ext cx="21948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ko-KR" altLang="en-US" b="1" dirty="0" smtClean="0">
                <a:solidFill>
                  <a:srgbClr val="9BBB59">
                    <a:lumMod val="50000"/>
                  </a:srgbClr>
                </a:solidFill>
              </a:rPr>
              <a:t>건축기준 완화 적용</a:t>
            </a:r>
          </a:p>
        </p:txBody>
      </p:sp>
      <p:sp>
        <p:nvSpPr>
          <p:cNvPr id="17" name="직사각형 16"/>
          <p:cNvSpPr/>
          <p:nvPr/>
        </p:nvSpPr>
        <p:spPr>
          <a:xfrm>
            <a:off x="323528" y="1484784"/>
            <a:ext cx="835292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2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제</a:t>
            </a:r>
            <a:r>
              <a:rPr lang="en-US" altLang="ko-KR" sz="12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11</a:t>
            </a:r>
            <a:r>
              <a:rPr lang="ko-KR" altLang="en-US" sz="12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조에 따라 건축물에 적용할 수 있는 완화기준은 별표</a:t>
            </a:r>
            <a:r>
              <a:rPr lang="en-US" altLang="ko-KR" sz="12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9</a:t>
            </a:r>
            <a:r>
              <a:rPr lang="ko-KR" altLang="en-US" sz="12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에 따르며</a:t>
            </a:r>
            <a:r>
              <a:rPr lang="en-US" altLang="ko-KR" sz="12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 </a:t>
            </a:r>
            <a:r>
              <a:rPr lang="ko-KR" altLang="en-US" sz="12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건축주가 건축기준의 완화적용을 신청하는 경우에</a:t>
            </a:r>
            <a:endParaRPr lang="en-US" altLang="ko-KR" sz="1200" b="1" dirty="0" smtClean="0">
              <a:solidFill>
                <a:schemeClr val="tx2">
                  <a:lumMod val="50000"/>
                </a:schemeClr>
              </a:solidFill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ko-KR" altLang="en-US" sz="12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한해서 적용한다</a:t>
            </a:r>
            <a:r>
              <a:rPr lang="en-US" altLang="ko-KR" sz="12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12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지방자치단체 조례에서 정한 최대 용적률의 제한기준</a:t>
            </a:r>
            <a:r>
              <a:rPr lang="en-US" altLang="ko-KR" sz="12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, </a:t>
            </a:r>
            <a:r>
              <a:rPr lang="ko-KR" altLang="en-US" sz="12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조경면적 기준</a:t>
            </a:r>
            <a:r>
              <a:rPr lang="en-US" altLang="ko-KR" sz="12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, </a:t>
            </a:r>
            <a:r>
              <a:rPr lang="ko-KR" altLang="en-US" sz="12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건축물 최대높이의 제한 기준에 대하여 다음 각 호의 방법에 따라 적용한다</a:t>
            </a:r>
            <a:r>
              <a:rPr lang="en-US" altLang="ko-KR" sz="12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.</a:t>
            </a:r>
          </a:p>
          <a:p>
            <a:pPr>
              <a:lnSpc>
                <a:spcPct val="150000"/>
              </a:lnSpc>
            </a:pPr>
            <a:endParaRPr lang="en-US" altLang="ko-KR" sz="1200" b="1" dirty="0" smtClean="0">
              <a:solidFill>
                <a:schemeClr val="tx2">
                  <a:lumMod val="50000"/>
                </a:schemeClr>
              </a:solidFill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ko-KR" altLang="en-US" sz="12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제</a:t>
            </a:r>
            <a:r>
              <a:rPr lang="en-US" altLang="ko-KR" sz="12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20</a:t>
            </a:r>
            <a:r>
              <a:rPr lang="ko-KR" altLang="en-US" sz="12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조</a:t>
            </a:r>
            <a:r>
              <a:rPr lang="en-US" altLang="ko-KR" sz="12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(</a:t>
            </a:r>
            <a:r>
              <a:rPr lang="ko-KR" altLang="en-US" sz="12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이행여부 확인</a:t>
            </a:r>
            <a:r>
              <a:rPr lang="en-US" altLang="ko-KR" sz="12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) ① </a:t>
            </a:r>
            <a:r>
              <a:rPr lang="ko-KR" altLang="en-US" sz="12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인증취득을 통해 완화기준을 </a:t>
            </a:r>
            <a:r>
              <a:rPr lang="ko-KR" altLang="en-US" sz="1200" b="1" dirty="0" err="1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적용받은</a:t>
            </a:r>
            <a:r>
              <a:rPr lang="ko-KR" altLang="en-US" sz="12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 경우에는 본인증서를 제출하는 것으로 이행한 것으로 본다</a:t>
            </a:r>
            <a:r>
              <a:rPr lang="en-US" altLang="ko-KR" sz="12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2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② </a:t>
            </a:r>
            <a:r>
              <a:rPr lang="ko-KR" altLang="en-US" sz="12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이행여부 확인결과 건축주가 </a:t>
            </a:r>
            <a:r>
              <a:rPr lang="ko-KR" altLang="en-US" sz="12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본인증서를 제출하지 않은 경우 </a:t>
            </a:r>
            <a:r>
              <a:rPr lang="ko-KR" altLang="en-US" sz="1200" b="1" dirty="0" err="1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허가권자는</a:t>
            </a:r>
            <a:r>
              <a:rPr lang="ko-KR" altLang="en-US" sz="12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사용승인을 거부</a:t>
            </a:r>
            <a:r>
              <a:rPr lang="ko-KR" altLang="en-US" sz="12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할 수 있으며</a:t>
            </a:r>
            <a:r>
              <a:rPr lang="en-US" altLang="ko-KR" sz="12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, </a:t>
            </a:r>
            <a:r>
              <a:rPr lang="ko-KR" altLang="en-US" sz="12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완화적용을 받기 이전의 </a:t>
            </a:r>
            <a:r>
              <a:rPr lang="ko-KR" altLang="en-US" sz="12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해당 기준에 맞게 건축하도록 명할 수 있다</a:t>
            </a:r>
            <a:r>
              <a:rPr lang="en-US" altLang="ko-KR" sz="12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.</a:t>
            </a:r>
          </a:p>
          <a:p>
            <a:pPr>
              <a:lnSpc>
                <a:spcPct val="150000"/>
              </a:lnSpc>
            </a:pPr>
            <a:endParaRPr lang="en-US" altLang="ko-KR" sz="1200" b="1" dirty="0" smtClean="0">
              <a:solidFill>
                <a:schemeClr val="tx2">
                  <a:lumMod val="50000"/>
                </a:schemeClr>
              </a:solidFill>
              <a:latin typeface="+mj-lt"/>
            </a:endParaRPr>
          </a:p>
          <a:p>
            <a:pPr>
              <a:lnSpc>
                <a:spcPct val="150000"/>
              </a:lnSpc>
            </a:pPr>
            <a:endParaRPr lang="en-US" altLang="ko-KR" sz="1200" b="1" dirty="0" smtClean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39552" y="4077072"/>
            <a:ext cx="8064896" cy="2400657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lang="ko-KR" altLang="en-US" sz="1000" dirty="0" smtClean="0">
                <a:solidFill>
                  <a:srgbClr val="9BBB59">
                    <a:lumMod val="50000"/>
                  </a:srgbClr>
                </a:solidFill>
              </a:rPr>
              <a:t>건축물에너지 효율인증 등급 및 녹색 건축 인증등급에 따른 건축기준 완화비율</a:t>
            </a:r>
          </a:p>
          <a:p>
            <a:pPr lvl="0">
              <a:lnSpc>
                <a:spcPct val="150000"/>
              </a:lnSpc>
              <a:buFontTx/>
              <a:buChar char="-"/>
              <a:defRPr/>
            </a:pPr>
            <a:r>
              <a:rPr lang="ko-KR" altLang="en-US" sz="1000" dirty="0" err="1" smtClean="0">
                <a:solidFill>
                  <a:srgbClr val="9BBB59">
                    <a:lumMod val="50000"/>
                  </a:srgbClr>
                </a:solidFill>
              </a:rPr>
              <a:t>건축주</a:t>
            </a:r>
            <a:r>
              <a:rPr lang="ko-KR" altLang="en-US" sz="1000" dirty="0" smtClean="0">
                <a:solidFill>
                  <a:srgbClr val="9BBB59">
                    <a:lumMod val="50000"/>
                  </a:srgbClr>
                </a:solidFill>
              </a:rPr>
              <a:t> 또는 사업주체가 녹색 건축 인증에 관한 규칙에 따른 녹색 건축 인증과 「건축물에너지효율등급 인증에 관한 규칙」에 따른 에너지효율인증등급을 별도로 획득한 경우 다음의 기준에 따라 건축기준 완화를 신청할 수 있다</a:t>
            </a:r>
            <a:r>
              <a:rPr lang="en-US" altLang="ko-KR" sz="1000" dirty="0" smtClean="0">
                <a:solidFill>
                  <a:srgbClr val="9BBB59">
                    <a:lumMod val="50000"/>
                  </a:srgbClr>
                </a:solidFill>
              </a:rPr>
              <a:t>.</a:t>
            </a:r>
          </a:p>
          <a:p>
            <a:pPr lvl="0">
              <a:lnSpc>
                <a:spcPct val="150000"/>
              </a:lnSpc>
              <a:buFontTx/>
              <a:buChar char="-"/>
              <a:defRPr/>
            </a:pPr>
            <a:endParaRPr lang="en-US" altLang="ko-KR" sz="1000" dirty="0" smtClean="0">
              <a:solidFill>
                <a:srgbClr val="9BBB59">
                  <a:lumMod val="50000"/>
                </a:srgbClr>
              </a:solidFill>
            </a:endParaRPr>
          </a:p>
          <a:p>
            <a:pPr lvl="0">
              <a:lnSpc>
                <a:spcPct val="150000"/>
              </a:lnSpc>
              <a:buFontTx/>
              <a:buChar char="-"/>
              <a:defRPr/>
            </a:pPr>
            <a:endParaRPr lang="en-US" altLang="ko-KR" sz="1000" dirty="0" smtClean="0">
              <a:solidFill>
                <a:srgbClr val="9BBB59">
                  <a:lumMod val="50000"/>
                </a:srgbClr>
              </a:solidFill>
            </a:endParaRPr>
          </a:p>
          <a:p>
            <a:pPr lvl="0">
              <a:lnSpc>
                <a:spcPct val="150000"/>
              </a:lnSpc>
              <a:buFontTx/>
              <a:buChar char="-"/>
              <a:defRPr/>
            </a:pPr>
            <a:endParaRPr lang="en-US" altLang="ko-KR" sz="1000" dirty="0" smtClean="0">
              <a:solidFill>
                <a:srgbClr val="9BBB59">
                  <a:lumMod val="50000"/>
                </a:srgbClr>
              </a:solidFill>
            </a:endParaRPr>
          </a:p>
          <a:p>
            <a:pPr lvl="0">
              <a:lnSpc>
                <a:spcPct val="150000"/>
              </a:lnSpc>
              <a:buFontTx/>
              <a:buChar char="-"/>
              <a:defRPr/>
            </a:pPr>
            <a:endParaRPr lang="en-US" altLang="ko-KR" sz="1000" dirty="0" smtClean="0">
              <a:solidFill>
                <a:srgbClr val="9BBB59">
                  <a:lumMod val="50000"/>
                </a:srgbClr>
              </a:solidFill>
            </a:endParaRPr>
          </a:p>
          <a:p>
            <a:pPr lvl="0">
              <a:lnSpc>
                <a:spcPct val="150000"/>
              </a:lnSpc>
              <a:buFontTx/>
              <a:buChar char="-"/>
              <a:defRPr/>
            </a:pPr>
            <a:endParaRPr lang="en-US" altLang="ko-KR" sz="1000" dirty="0" smtClean="0">
              <a:solidFill>
                <a:srgbClr val="9BBB59">
                  <a:lumMod val="50000"/>
                </a:srgbClr>
              </a:solidFill>
            </a:endParaRPr>
          </a:p>
          <a:p>
            <a:pPr lvl="0">
              <a:lnSpc>
                <a:spcPct val="150000"/>
              </a:lnSpc>
              <a:defRPr/>
            </a:pPr>
            <a:endParaRPr lang="en-US" altLang="ko-KR" sz="1000" dirty="0" smtClean="0">
              <a:solidFill>
                <a:srgbClr val="9BBB59">
                  <a:lumMod val="50000"/>
                </a:srgbClr>
              </a:solidFill>
            </a:endParaRPr>
          </a:p>
          <a:p>
            <a:pPr lvl="0">
              <a:lnSpc>
                <a:spcPct val="150000"/>
              </a:lnSpc>
              <a:defRPr/>
            </a:pPr>
            <a:endParaRPr lang="ko-KR" altLang="en-US" sz="1000" dirty="0" smtClean="0">
              <a:solidFill>
                <a:srgbClr val="9BBB59">
                  <a:lumMod val="50000"/>
                </a:srgbClr>
              </a:solidFill>
            </a:endParaRPr>
          </a:p>
        </p:txBody>
      </p:sp>
      <p:graphicFrame>
        <p:nvGraphicFramePr>
          <p:cNvPr id="21" name="표 20"/>
          <p:cNvGraphicFramePr>
            <a:graphicFrameLocks noGrp="1"/>
          </p:cNvGraphicFramePr>
          <p:nvPr/>
        </p:nvGraphicFramePr>
        <p:xfrm>
          <a:off x="2339752" y="5085184"/>
          <a:ext cx="4572000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</a:tblGrid>
              <a:tr h="384042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에너지 효율인증 </a:t>
                      </a:r>
                      <a:r>
                        <a:rPr lang="en-US" altLang="ko-KR" sz="10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1</a:t>
                      </a:r>
                      <a:r>
                        <a:rPr lang="ko-KR" altLang="en-US" sz="10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등급 </a:t>
                      </a:r>
                    </a:p>
                    <a:p>
                      <a:pPr algn="ctr" latinLnBrk="1"/>
                      <a:endParaRPr lang="ko-KR" altLang="en-US" sz="1000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에너지 효율인증 </a:t>
                      </a:r>
                      <a:r>
                        <a:rPr lang="en-US" altLang="ko-KR" sz="10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ko-KR" altLang="en-US" sz="10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등급</a:t>
                      </a:r>
                    </a:p>
                    <a:p>
                      <a:pPr algn="ctr" latinLnBrk="1"/>
                      <a:endParaRPr lang="ko-KR" altLang="en-US" sz="1000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4042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녹색건축 인증</a:t>
                      </a:r>
                    </a:p>
                    <a:p>
                      <a:pPr algn="ctr"/>
                      <a:r>
                        <a:rPr lang="ko-KR" altLang="en-US" sz="100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최우수 등급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12% </a:t>
                      </a:r>
                      <a:r>
                        <a:rPr lang="ko-KR" altLang="en-US" sz="100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이하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00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8% </a:t>
                      </a:r>
                      <a:r>
                        <a:rPr lang="ko-KR" altLang="en-US" sz="100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이하</a:t>
                      </a:r>
                      <a:endParaRPr lang="ko-KR" altLang="en-US" sz="1000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4042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녹색건축 인증</a:t>
                      </a:r>
                    </a:p>
                    <a:p>
                      <a:pPr algn="ctr"/>
                      <a:r>
                        <a:rPr lang="ko-KR" altLang="en-US" sz="100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우수 등급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8% </a:t>
                      </a:r>
                      <a:r>
                        <a:rPr lang="ko-KR" altLang="en-US" sz="100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이하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4% </a:t>
                      </a:r>
                      <a:r>
                        <a:rPr lang="ko-KR" altLang="en-US" sz="100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이하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0" y="6511751"/>
            <a:ext cx="9144000" cy="346249"/>
          </a:xfrm>
          <a:prstGeom prst="rect">
            <a:avLst/>
          </a:prstGeom>
          <a:solidFill>
            <a:srgbClr val="92D050"/>
          </a:solidFill>
          <a:ln w="1270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endParaRPr lang="ko-KR" altLang="en-US" sz="11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590" y="323364"/>
            <a:ext cx="89068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>
                <a:solidFill>
                  <a:schemeClr val="accent3">
                    <a:lumMod val="50000"/>
                  </a:schemeClr>
                </a:solidFill>
              </a:rPr>
              <a:t>관련 법령</a:t>
            </a:r>
            <a:r>
              <a:rPr lang="en-US" altLang="ko-KR" b="1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  <a:endParaRPr lang="ko-KR" alt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cxnSp>
        <p:nvCxnSpPr>
          <p:cNvPr id="13" name="직선 연결선 12"/>
          <p:cNvCxnSpPr/>
          <p:nvPr/>
        </p:nvCxnSpPr>
        <p:spPr>
          <a:xfrm>
            <a:off x="82836" y="692696"/>
            <a:ext cx="8881652" cy="0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모서리가 둥근 직사각형 14"/>
          <p:cNvSpPr/>
          <p:nvPr/>
        </p:nvSpPr>
        <p:spPr>
          <a:xfrm>
            <a:off x="4860032" y="1844824"/>
            <a:ext cx="3600400" cy="3600400"/>
          </a:xfrm>
          <a:prstGeom prst="roundRect">
            <a:avLst/>
          </a:prstGeom>
          <a:noFill/>
          <a:ln w="28575">
            <a:solidFill>
              <a:schemeClr val="accent3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42950" indent="-742950"/>
            <a:endParaRPr lang="en-US" altLang="ko-KR" b="1" dirty="0" smtClean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5364088" y="1403484"/>
            <a:ext cx="25747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b="1" dirty="0" smtClean="0">
                <a:solidFill>
                  <a:schemeClr val="accent3">
                    <a:lumMod val="75000"/>
                  </a:schemeClr>
                </a:solidFill>
              </a:rPr>
              <a:t>녹색건축물 </a:t>
            </a:r>
            <a:r>
              <a:rPr lang="ko-KR" altLang="en-US" b="1" dirty="0" err="1" smtClean="0">
                <a:solidFill>
                  <a:schemeClr val="accent3">
                    <a:lumMod val="75000"/>
                  </a:schemeClr>
                </a:solidFill>
              </a:rPr>
              <a:t>조성지원법</a:t>
            </a:r>
            <a:endParaRPr lang="ko-KR" altLang="en-US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5214666" y="2564904"/>
            <a:ext cx="2831224" cy="307777"/>
          </a:xfrm>
          <a:prstGeom prst="rect">
            <a:avLst/>
          </a:prstGeom>
          <a:ln w="19050">
            <a:solidFill>
              <a:schemeClr val="accent3">
                <a:lumMod val="50000"/>
              </a:schemeClr>
            </a:solidFill>
            <a:prstDash val="dash"/>
          </a:ln>
        </p:spPr>
        <p:txBody>
          <a:bodyPr wrap="none">
            <a:spAutoFit/>
          </a:bodyPr>
          <a:lstStyle/>
          <a:p>
            <a:r>
              <a:rPr lang="ko-KR" altLang="en-US" sz="1400" b="1" dirty="0" smtClean="0">
                <a:solidFill>
                  <a:schemeClr val="accent3">
                    <a:lumMod val="75000"/>
                  </a:schemeClr>
                </a:solidFill>
              </a:rPr>
              <a:t>건축물의 에너지절약 설계 기준  </a:t>
            </a:r>
            <a:endParaRPr lang="ko-KR" altLang="en-US" sz="1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5214666" y="3455131"/>
            <a:ext cx="2885726" cy="307777"/>
          </a:xfrm>
          <a:prstGeom prst="rect">
            <a:avLst/>
          </a:prstGeom>
          <a:ln w="19050">
            <a:solidFill>
              <a:schemeClr val="accent3">
                <a:lumMod val="50000"/>
              </a:schemeClr>
            </a:solidFill>
            <a:prstDash val="dash"/>
          </a:ln>
        </p:spPr>
        <p:txBody>
          <a:bodyPr wrap="none">
            <a:spAutoFit/>
          </a:bodyPr>
          <a:lstStyle/>
          <a:p>
            <a:r>
              <a:rPr lang="ko-KR" altLang="en-US" sz="1400" b="1" dirty="0" smtClean="0">
                <a:solidFill>
                  <a:schemeClr val="accent3">
                    <a:lumMod val="75000"/>
                  </a:schemeClr>
                </a:solidFill>
              </a:rPr>
              <a:t>건축물 에너지효율등급 인증기준 </a:t>
            </a:r>
          </a:p>
        </p:txBody>
      </p:sp>
      <p:sp>
        <p:nvSpPr>
          <p:cNvPr id="23" name="직사각형 22"/>
          <p:cNvSpPr/>
          <p:nvPr/>
        </p:nvSpPr>
        <p:spPr>
          <a:xfrm>
            <a:off x="5214666" y="4345359"/>
            <a:ext cx="2831224" cy="307777"/>
          </a:xfrm>
          <a:prstGeom prst="rect">
            <a:avLst/>
          </a:prstGeom>
          <a:ln w="19050">
            <a:solidFill>
              <a:schemeClr val="accent3">
                <a:lumMod val="50000"/>
              </a:schemeClr>
            </a:solidFill>
            <a:prstDash val="dash"/>
          </a:ln>
        </p:spPr>
        <p:txBody>
          <a:bodyPr wrap="none">
            <a:spAutoFit/>
          </a:bodyPr>
          <a:lstStyle/>
          <a:p>
            <a:r>
              <a:rPr lang="ko-KR" altLang="en-US" sz="1400" b="1" dirty="0" smtClean="0">
                <a:solidFill>
                  <a:schemeClr val="accent3">
                    <a:lumMod val="75000"/>
                  </a:schemeClr>
                </a:solidFill>
              </a:rPr>
              <a:t>친환경주택의 건설기준 및 성능 </a:t>
            </a:r>
          </a:p>
        </p:txBody>
      </p:sp>
      <p:sp>
        <p:nvSpPr>
          <p:cNvPr id="26" name="직사각형 25"/>
          <p:cNvSpPr/>
          <p:nvPr/>
        </p:nvSpPr>
        <p:spPr>
          <a:xfrm>
            <a:off x="131030" y="2420888"/>
            <a:ext cx="3720890" cy="307777"/>
          </a:xfrm>
          <a:prstGeom prst="rect">
            <a:avLst/>
          </a:prstGeom>
          <a:ln w="19050">
            <a:solidFill>
              <a:schemeClr val="accent3">
                <a:lumMod val="50000"/>
              </a:schemeClr>
            </a:solidFill>
            <a:prstDash val="dash"/>
          </a:ln>
        </p:spPr>
        <p:txBody>
          <a:bodyPr wrap="none">
            <a:spAutoFit/>
          </a:bodyPr>
          <a:lstStyle/>
          <a:p>
            <a:r>
              <a:rPr lang="ko-KR" altLang="en-US" sz="1400" b="1" dirty="0" smtClean="0">
                <a:solidFill>
                  <a:schemeClr val="accent3">
                    <a:lumMod val="75000"/>
                  </a:schemeClr>
                </a:solidFill>
              </a:rPr>
              <a:t>설비기준 </a:t>
            </a:r>
            <a:r>
              <a:rPr lang="en-US" altLang="ko-KR" sz="1400" b="1" dirty="0" smtClean="0">
                <a:solidFill>
                  <a:schemeClr val="accent3">
                    <a:lumMod val="75000"/>
                  </a:schemeClr>
                </a:solidFill>
              </a:rPr>
              <a:t>: </a:t>
            </a:r>
            <a:r>
              <a:rPr lang="ko-KR" altLang="en-US" sz="1400" b="1" dirty="0" smtClean="0">
                <a:solidFill>
                  <a:schemeClr val="accent3">
                    <a:lumMod val="75000"/>
                  </a:schemeClr>
                </a:solidFill>
              </a:rPr>
              <a:t>건축물의 에너지절약 설계 기준  </a:t>
            </a:r>
            <a:endParaRPr lang="ko-KR" altLang="en-US" sz="1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7" name="직사각형 26"/>
          <p:cNvSpPr/>
          <p:nvPr/>
        </p:nvSpPr>
        <p:spPr>
          <a:xfrm>
            <a:off x="131030" y="3356992"/>
            <a:ext cx="3595856" cy="307777"/>
          </a:xfrm>
          <a:prstGeom prst="rect">
            <a:avLst/>
          </a:prstGeom>
          <a:ln w="19050">
            <a:solidFill>
              <a:schemeClr val="accent3">
                <a:lumMod val="50000"/>
              </a:schemeClr>
            </a:solidFill>
            <a:prstDash val="dash"/>
          </a:ln>
        </p:spPr>
        <p:txBody>
          <a:bodyPr wrap="none">
            <a:spAutoFit/>
          </a:bodyPr>
          <a:lstStyle/>
          <a:p>
            <a:r>
              <a:rPr lang="ko-KR" altLang="en-US" sz="1400" b="1" dirty="0" smtClean="0">
                <a:solidFill>
                  <a:schemeClr val="accent3">
                    <a:lumMod val="75000"/>
                  </a:schemeClr>
                </a:solidFill>
              </a:rPr>
              <a:t>건축법 </a:t>
            </a:r>
            <a:r>
              <a:rPr lang="en-US" altLang="ko-KR" sz="1400" b="1" dirty="0" smtClean="0">
                <a:solidFill>
                  <a:schemeClr val="accent3">
                    <a:lumMod val="75000"/>
                  </a:schemeClr>
                </a:solidFill>
              </a:rPr>
              <a:t>; </a:t>
            </a:r>
            <a:r>
              <a:rPr lang="ko-KR" altLang="en-US" sz="1400" b="1" dirty="0" smtClean="0">
                <a:solidFill>
                  <a:schemeClr val="accent3">
                    <a:lumMod val="75000"/>
                  </a:schemeClr>
                </a:solidFill>
              </a:rPr>
              <a:t>건축물 에너지효율등급 인증기준 </a:t>
            </a:r>
          </a:p>
        </p:txBody>
      </p:sp>
      <p:sp>
        <p:nvSpPr>
          <p:cNvPr id="28" name="직사각형 27"/>
          <p:cNvSpPr/>
          <p:nvPr/>
        </p:nvSpPr>
        <p:spPr>
          <a:xfrm>
            <a:off x="131030" y="4293096"/>
            <a:ext cx="3369833" cy="307777"/>
          </a:xfrm>
          <a:prstGeom prst="rect">
            <a:avLst/>
          </a:prstGeom>
          <a:ln w="19050">
            <a:solidFill>
              <a:schemeClr val="accent3">
                <a:lumMod val="50000"/>
              </a:schemeClr>
            </a:solidFill>
            <a:prstDash val="dash"/>
          </a:ln>
        </p:spPr>
        <p:txBody>
          <a:bodyPr wrap="none">
            <a:spAutoFit/>
          </a:bodyPr>
          <a:lstStyle/>
          <a:p>
            <a:r>
              <a:rPr lang="ko-KR" altLang="en-US" sz="1400" b="1" dirty="0" err="1" smtClean="0">
                <a:solidFill>
                  <a:schemeClr val="accent3">
                    <a:lumMod val="75000"/>
                  </a:schemeClr>
                </a:solidFill>
              </a:rPr>
              <a:t>주택법</a:t>
            </a:r>
            <a:r>
              <a:rPr lang="ko-KR" altLang="en-US" sz="1400" b="1" dirty="0" smtClean="0">
                <a:solidFill>
                  <a:schemeClr val="accent3">
                    <a:lumMod val="75000"/>
                  </a:schemeClr>
                </a:solidFill>
              </a:rPr>
              <a:t> 친환경주택의 건설기준 및 성능 </a:t>
            </a:r>
          </a:p>
        </p:txBody>
      </p:sp>
      <p:sp>
        <p:nvSpPr>
          <p:cNvPr id="29" name="오른쪽 화살표 28"/>
          <p:cNvSpPr/>
          <p:nvPr/>
        </p:nvSpPr>
        <p:spPr>
          <a:xfrm>
            <a:off x="4139952" y="3501008"/>
            <a:ext cx="432048" cy="432048"/>
          </a:xfrm>
          <a:prstGeom prst="rightArrow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0" y="6511751"/>
            <a:ext cx="9144000" cy="346249"/>
          </a:xfrm>
          <a:prstGeom prst="rect">
            <a:avLst/>
          </a:prstGeom>
          <a:solidFill>
            <a:srgbClr val="92D050"/>
          </a:solidFill>
          <a:ln w="1270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endParaRPr lang="ko-KR" altLang="en-US" sz="11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590" y="323364"/>
            <a:ext cx="89068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chemeClr val="accent3">
                    <a:lumMod val="50000"/>
                  </a:schemeClr>
                </a:solidFill>
              </a:rPr>
              <a:t>2. </a:t>
            </a:r>
            <a:r>
              <a:rPr lang="ko-KR" altLang="en-US" b="1" dirty="0" smtClean="0">
                <a:solidFill>
                  <a:schemeClr val="accent3">
                    <a:lumMod val="50000"/>
                  </a:schemeClr>
                </a:solidFill>
              </a:rPr>
              <a:t>건축물의 에너지절약 설계 기준  </a:t>
            </a:r>
            <a:endParaRPr lang="ko-KR" alt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cxnSp>
        <p:nvCxnSpPr>
          <p:cNvPr id="13" name="직선 연결선 12"/>
          <p:cNvCxnSpPr/>
          <p:nvPr/>
        </p:nvCxnSpPr>
        <p:spPr>
          <a:xfrm>
            <a:off x="82836" y="692696"/>
            <a:ext cx="8881652" cy="0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직사각형 9"/>
          <p:cNvSpPr/>
          <p:nvPr/>
        </p:nvSpPr>
        <p:spPr>
          <a:xfrm>
            <a:off x="467544" y="1052736"/>
            <a:ext cx="6463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ko-KR" altLang="en-US" b="1" dirty="0" err="1" smtClean="0">
                <a:solidFill>
                  <a:srgbClr val="9BBB59">
                    <a:lumMod val="50000"/>
                  </a:srgbClr>
                </a:solidFill>
              </a:rPr>
              <a:t>보칙</a:t>
            </a:r>
            <a:endParaRPr lang="ko-KR" altLang="en-US" b="1" dirty="0" smtClean="0">
              <a:solidFill>
                <a:srgbClr val="9BBB59">
                  <a:lumMod val="50000"/>
                </a:srgbClr>
              </a:solidFill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323528" y="1412776"/>
            <a:ext cx="856895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12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제</a:t>
            </a:r>
            <a:r>
              <a:rPr lang="en-US" altLang="ko-KR" sz="12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24</a:t>
            </a:r>
            <a:r>
              <a:rPr lang="ko-KR" altLang="en-US" sz="12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조</a:t>
            </a:r>
            <a:r>
              <a:rPr lang="en-US" altLang="ko-KR" sz="12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(</a:t>
            </a:r>
            <a:r>
              <a:rPr lang="ko-KR" altLang="en-US" sz="12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에너지절약계획서 및 설계 검토서의 이행</a:t>
            </a:r>
            <a:r>
              <a:rPr lang="en-US" altLang="ko-KR" sz="12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) </a:t>
            </a:r>
          </a:p>
          <a:p>
            <a:pPr>
              <a:lnSpc>
                <a:spcPct val="200000"/>
              </a:lnSpc>
            </a:pPr>
            <a:r>
              <a:rPr lang="en-US" altLang="ko-KR" sz="12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① </a:t>
            </a:r>
            <a:r>
              <a:rPr lang="ko-KR" altLang="en-US" sz="1200" b="1" dirty="0" err="1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허가권자는</a:t>
            </a:r>
            <a:r>
              <a:rPr lang="ko-KR" altLang="en-US" sz="12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</a:t>
            </a:r>
            <a:r>
              <a:rPr lang="ko-KR" altLang="en-US" sz="12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건축주가 에너지절약계획서 및 설계 검토서의 작성내용을 이행하도록 </a:t>
            </a:r>
            <a:r>
              <a:rPr lang="ko-KR" altLang="en-US" sz="12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허가조건에 포함하여 허가할 수 있다</a:t>
            </a:r>
            <a:r>
              <a:rPr lang="en-US" altLang="ko-KR" sz="12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.</a:t>
            </a:r>
          </a:p>
          <a:p>
            <a:pPr>
              <a:lnSpc>
                <a:spcPct val="200000"/>
              </a:lnSpc>
            </a:pPr>
            <a:r>
              <a:rPr lang="en-US" altLang="ko-KR" sz="12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② </a:t>
            </a:r>
            <a:r>
              <a:rPr lang="ko-KR" altLang="en-US" sz="1200" b="1" dirty="0" err="1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건축주</a:t>
            </a:r>
            <a:r>
              <a:rPr lang="ko-KR" altLang="en-US" sz="12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 또는 </a:t>
            </a:r>
            <a:r>
              <a:rPr lang="ko-KR" altLang="en-US" sz="1200" b="1" dirty="0" err="1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감리자는</a:t>
            </a:r>
            <a:r>
              <a:rPr lang="ko-KR" altLang="en-US" sz="12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 </a:t>
            </a:r>
            <a:r>
              <a:rPr lang="ko-KR" altLang="en-US" sz="12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건축물의 사용승인을 신청하는 </a:t>
            </a:r>
            <a:r>
              <a:rPr lang="ko-KR" altLang="en-US" sz="12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경우 별지 제</a:t>
            </a:r>
            <a:r>
              <a:rPr lang="en-US" altLang="ko-KR" sz="12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3</a:t>
            </a:r>
            <a:r>
              <a:rPr lang="ko-KR" altLang="en-US" sz="12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호 서식 </a:t>
            </a:r>
            <a:r>
              <a:rPr lang="ko-KR" altLang="en-US" sz="12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에너지절약계획 이행 </a:t>
            </a:r>
            <a:r>
              <a:rPr lang="ko-KR" altLang="en-US" sz="1200" b="1" dirty="0" err="1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검토서를</a:t>
            </a:r>
            <a:r>
              <a:rPr lang="ko-KR" altLang="en-US" sz="12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첨부하여 </a:t>
            </a:r>
            <a:endParaRPr lang="en-US" altLang="ko-KR" sz="1200" b="1" dirty="0" smtClean="0">
              <a:solidFill>
                <a:schemeClr val="accent2">
                  <a:lumMod val="75000"/>
                </a:schemeClr>
              </a:solidFill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en-US" altLang="ko-KR" sz="12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  </a:t>
            </a:r>
            <a:r>
              <a:rPr lang="ko-KR" altLang="en-US" sz="12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신청</a:t>
            </a:r>
            <a:r>
              <a:rPr lang="ko-KR" altLang="en-US" sz="12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하여야 한다</a:t>
            </a:r>
            <a:r>
              <a:rPr lang="en-US" altLang="ko-KR" sz="12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7584" y="2564904"/>
            <a:ext cx="75608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bg1"/>
                </a:solidFill>
              </a:rPr>
              <a:t>3. </a:t>
            </a:r>
            <a:r>
              <a:rPr lang="ko-KR" altLang="en-US" sz="3200" b="1" dirty="0" smtClean="0">
                <a:solidFill>
                  <a:schemeClr val="bg1"/>
                </a:solidFill>
              </a:rPr>
              <a:t>친환경주택의 건설기준 및 성능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표 15"/>
          <p:cNvGraphicFramePr>
            <a:graphicFrameLocks noGrp="1"/>
          </p:cNvGraphicFramePr>
          <p:nvPr/>
        </p:nvGraphicFramePr>
        <p:xfrm>
          <a:off x="467544" y="2420889"/>
          <a:ext cx="8352928" cy="396761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68152"/>
                <a:gridCol w="6984776"/>
              </a:tblGrid>
              <a:tr h="76663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적용시점 </a:t>
                      </a:r>
                      <a:endParaRPr lang="en-US" altLang="ko-KR" sz="1400" b="1" dirty="0" smtClean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kumimoji="0" lang="ko-KR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현재 </a:t>
                      </a:r>
                      <a:r>
                        <a:rPr kumimoji="0" lang="ko-KR" altLang="en-US" sz="11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시행중</a:t>
                      </a:r>
                      <a:r>
                        <a:rPr kumimoji="0" lang="ko-KR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en-US" altLang="ko-KR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altLang="ko-KR" sz="1100" b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- </a:t>
                      </a:r>
                      <a:r>
                        <a:rPr lang="ko-KR" altLang="en-US" sz="1100" b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이 고시는 이 영 시행 후 최초로 법 제</a:t>
                      </a:r>
                      <a:r>
                        <a:rPr lang="en-US" altLang="ko-KR" sz="1100" b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16</a:t>
                      </a:r>
                      <a:r>
                        <a:rPr lang="ko-KR" altLang="en-US" sz="1100" b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조에 따른 </a:t>
                      </a:r>
                      <a:r>
                        <a:rPr lang="ko-KR" altLang="en-US" sz="1100" b="1" dirty="0" smtClean="0">
                          <a:solidFill>
                            <a:srgbClr val="C00000"/>
                          </a:solidFill>
                        </a:rPr>
                        <a:t>주택건설사업계획 승인을 신청하는 주택부터 적용</a:t>
                      </a:r>
                      <a:r>
                        <a:rPr lang="ko-KR" altLang="en-US" sz="1100" b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한다</a:t>
                      </a:r>
                      <a:r>
                        <a:rPr lang="en-US" altLang="ko-KR" sz="1100" b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.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 -</a:t>
                      </a:r>
                      <a:r>
                        <a:rPr lang="en-US" altLang="ko-KR" sz="1100" b="0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ko-KR" altLang="en-US" sz="1100" b="0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이 고시 시행 당시 </a:t>
                      </a:r>
                      <a:r>
                        <a:rPr lang="ko-KR" altLang="en-US" sz="1100" b="0" baseline="0" dirty="0" smtClean="0">
                          <a:solidFill>
                            <a:srgbClr val="C00000"/>
                          </a:solidFill>
                        </a:rPr>
                        <a:t>종전의 규정에 따라 건축심의를 받은 주택에 대하여는 종전의 규정에 따른다</a:t>
                      </a:r>
                      <a:r>
                        <a:rPr lang="en-US" altLang="ko-KR" sz="1100" b="0" baseline="0" dirty="0" smtClean="0">
                          <a:solidFill>
                            <a:srgbClr val="C00000"/>
                          </a:solidFill>
                        </a:rPr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3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2179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적용</a:t>
                      </a:r>
                      <a:r>
                        <a:rPr lang="ko-KR" altLang="en-US" sz="1400" b="1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대상</a:t>
                      </a:r>
                      <a:endParaRPr lang="ko-KR" altLang="en-US" sz="1400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100" b="0" dirty="0" smtClean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이 고시는 「</a:t>
                      </a:r>
                      <a:r>
                        <a:rPr lang="ko-KR" altLang="en-US" sz="1100" b="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주택법</a:t>
                      </a:r>
                      <a:r>
                        <a:rPr lang="ko-KR" altLang="en-US" sz="1100" b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」</a:t>
                      </a:r>
                      <a:r>
                        <a:rPr lang="en-US" altLang="ko-KR" sz="1100" b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(</a:t>
                      </a:r>
                      <a:r>
                        <a:rPr lang="ko-KR" altLang="en-US" sz="1100" b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이하 “법”이라 한다</a:t>
                      </a:r>
                      <a:r>
                        <a:rPr lang="en-US" altLang="ko-KR" sz="1100" b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.) </a:t>
                      </a:r>
                      <a:r>
                        <a:rPr lang="ko-KR" altLang="en-US" sz="1100" b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제</a:t>
                      </a:r>
                      <a:r>
                        <a:rPr lang="en-US" altLang="ko-KR" sz="1100" b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2</a:t>
                      </a:r>
                      <a:r>
                        <a:rPr lang="ko-KR" altLang="en-US" sz="1100" b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조제</a:t>
                      </a:r>
                      <a:r>
                        <a:rPr lang="en-US" altLang="ko-KR" sz="1100" b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7</a:t>
                      </a:r>
                      <a:r>
                        <a:rPr lang="ko-KR" altLang="en-US" sz="1100" b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호에 따른 사업주체</a:t>
                      </a:r>
                      <a:r>
                        <a:rPr lang="en-US" altLang="ko-KR" sz="1100" b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(</a:t>
                      </a:r>
                      <a:r>
                        <a:rPr lang="ko-KR" altLang="en-US" sz="1100" b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이하 “사업주체”라 한다</a:t>
                      </a:r>
                      <a:r>
                        <a:rPr lang="en-US" altLang="ko-KR" sz="1100" b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)</a:t>
                      </a:r>
                      <a:r>
                        <a:rPr lang="ko-KR" altLang="en-US" sz="1100" b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가 법 제</a:t>
                      </a:r>
                      <a:r>
                        <a:rPr lang="en-US" altLang="ko-KR" sz="1100" b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16</a:t>
                      </a:r>
                      <a:r>
                        <a:rPr lang="ko-KR" altLang="en-US" sz="1100" b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조제</a:t>
                      </a:r>
                      <a:r>
                        <a:rPr lang="en-US" altLang="ko-KR" sz="1100" b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1</a:t>
                      </a:r>
                      <a:r>
                        <a:rPr lang="ko-KR" altLang="en-US" sz="1100" b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항의 </a:t>
                      </a:r>
                      <a:r>
                        <a:rPr lang="ko-KR" altLang="en-US" sz="1100" b="1" dirty="0" smtClean="0">
                          <a:solidFill>
                            <a:srgbClr val="C00000"/>
                          </a:solidFill>
                        </a:rPr>
                        <a:t>주택건설사업계획의 승인을 얻어 건설하는 </a:t>
                      </a:r>
                      <a:r>
                        <a:rPr lang="en-US" altLang="ko-KR" sz="1100" b="1" dirty="0" smtClean="0">
                          <a:solidFill>
                            <a:srgbClr val="C00000"/>
                          </a:solidFill>
                        </a:rPr>
                        <a:t>20</a:t>
                      </a:r>
                      <a:r>
                        <a:rPr lang="ko-KR" altLang="en-US" sz="1100" b="1" dirty="0" smtClean="0">
                          <a:solidFill>
                            <a:srgbClr val="C00000"/>
                          </a:solidFill>
                        </a:rPr>
                        <a:t>세대 이상의 공동주택에 </a:t>
                      </a:r>
                      <a:r>
                        <a:rPr lang="ko-KR" altLang="en-US" sz="1100" b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대하여 적용한다</a:t>
                      </a:r>
                      <a:r>
                        <a:rPr lang="en-US" altLang="ko-KR" sz="1100" b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0" y="6511751"/>
            <a:ext cx="9144000" cy="346249"/>
          </a:xfrm>
          <a:prstGeom prst="rect">
            <a:avLst/>
          </a:prstGeom>
          <a:solidFill>
            <a:srgbClr val="92D050"/>
          </a:solidFill>
          <a:ln w="1270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endParaRPr lang="ko-KR" altLang="en-US" sz="11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1520" y="908720"/>
            <a:ext cx="878497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/>
              <a:t> </a:t>
            </a:r>
            <a:r>
              <a:rPr lang="en-US" altLang="ko-KR" b="1" dirty="0" smtClean="0">
                <a:solidFill>
                  <a:schemeClr val="accent2"/>
                </a:solidFill>
              </a:rPr>
              <a:t>[ </a:t>
            </a:r>
            <a:r>
              <a:rPr lang="ko-KR" altLang="en-US" sz="1400" dirty="0" smtClean="0"/>
              <a:t>친환경주택의 건설기준 및 성능 </a:t>
            </a:r>
            <a:r>
              <a:rPr lang="en-US" altLang="ko-KR" b="1" dirty="0" smtClean="0">
                <a:solidFill>
                  <a:schemeClr val="accent2"/>
                </a:solidFill>
              </a:rPr>
              <a:t>] </a:t>
            </a:r>
            <a:r>
              <a:rPr lang="en-US" altLang="ko-KR" sz="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[</a:t>
            </a:r>
            <a:r>
              <a:rPr lang="ko-KR" altLang="en-US" sz="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시행 </a:t>
            </a:r>
            <a:r>
              <a:rPr lang="en-US" altLang="ko-KR" sz="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2014.7.21.] [</a:t>
            </a:r>
            <a:r>
              <a:rPr lang="ko-KR" altLang="en-US" sz="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국토교통부고시 제</a:t>
            </a:r>
            <a:r>
              <a:rPr lang="en-US" altLang="ko-KR" sz="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2014-449</a:t>
            </a:r>
            <a:r>
              <a:rPr lang="ko-KR" altLang="en-US" sz="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호</a:t>
            </a:r>
            <a:r>
              <a:rPr lang="en-US" altLang="ko-KR" sz="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2014.7.21., </a:t>
            </a:r>
            <a:r>
              <a:rPr lang="ko-KR" altLang="en-US" sz="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일부개정</a:t>
            </a:r>
            <a:r>
              <a:rPr lang="en-US" altLang="ko-KR" sz="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]</a:t>
            </a:r>
            <a:endParaRPr lang="en-US" altLang="ko-KR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ko-KR" altLang="en-US" sz="12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     </a:t>
            </a:r>
            <a:endParaRPr lang="en-US" altLang="ko-KR" sz="1200" dirty="0" smtClean="0">
              <a:solidFill>
                <a:schemeClr val="tx2">
                  <a:lumMod val="75000"/>
                </a:schemeClr>
              </a:solidFill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ko-KR" altLang="en-US" sz="1100" dirty="0" smtClean="0"/>
              <a:t>제</a:t>
            </a:r>
            <a:r>
              <a:rPr lang="en-US" altLang="ko-KR" sz="1100" dirty="0" smtClean="0"/>
              <a:t>1</a:t>
            </a:r>
            <a:r>
              <a:rPr lang="ko-KR" altLang="en-US" sz="1100" dirty="0" smtClean="0"/>
              <a:t>조</a:t>
            </a:r>
            <a:r>
              <a:rPr lang="en-US" altLang="ko-KR" sz="1100" dirty="0" smtClean="0"/>
              <a:t>(</a:t>
            </a:r>
            <a:r>
              <a:rPr lang="ko-KR" altLang="en-US" sz="1100" dirty="0" smtClean="0"/>
              <a:t>목적</a:t>
            </a:r>
            <a:r>
              <a:rPr lang="en-US" altLang="ko-KR" sz="1100" dirty="0" smtClean="0"/>
              <a:t>) </a:t>
            </a:r>
            <a:r>
              <a:rPr lang="ko-KR" altLang="en-US" sz="1100" dirty="0" smtClean="0"/>
              <a:t>이 고시는 </a:t>
            </a:r>
            <a:r>
              <a:rPr lang="ko-KR" altLang="en-US" sz="1100" b="1" dirty="0" smtClean="0">
                <a:solidFill>
                  <a:schemeClr val="accent2"/>
                </a:solidFill>
              </a:rPr>
              <a:t>「주택건설기준 등에 관한 규정</a:t>
            </a:r>
            <a:r>
              <a:rPr lang="ko-KR" altLang="en-US" sz="1100" b="1" dirty="0" smtClean="0">
                <a:solidFill>
                  <a:srgbClr val="C00000"/>
                </a:solidFill>
              </a:rPr>
              <a:t>」</a:t>
            </a:r>
            <a:r>
              <a:rPr lang="ko-KR" altLang="en-US" sz="1100" dirty="0" smtClean="0"/>
              <a:t>제</a:t>
            </a:r>
            <a:r>
              <a:rPr lang="en-US" altLang="ko-KR" sz="1100" dirty="0" smtClean="0"/>
              <a:t>64</a:t>
            </a:r>
            <a:r>
              <a:rPr lang="ko-KR" altLang="en-US" sz="1100" dirty="0" smtClean="0"/>
              <a:t>조제</a:t>
            </a:r>
            <a:r>
              <a:rPr lang="en-US" altLang="ko-KR" sz="1100" dirty="0" smtClean="0"/>
              <a:t>3</a:t>
            </a:r>
            <a:r>
              <a:rPr lang="ko-KR" altLang="en-US" sz="1100" dirty="0" smtClean="0"/>
              <a:t>항에 따라 </a:t>
            </a:r>
            <a:r>
              <a:rPr lang="ko-KR" altLang="en-US" sz="1100" b="1" dirty="0" smtClean="0">
                <a:solidFill>
                  <a:schemeClr val="accent2"/>
                </a:solidFill>
              </a:rPr>
              <a:t>친환경 주택의 건설기준 및 성능</a:t>
            </a:r>
            <a:r>
              <a:rPr lang="ko-KR" altLang="en-US" sz="1100" dirty="0" smtClean="0"/>
              <a:t>에 관하여 위임된 사항과 그 시행에 필요한 사항을 정함을 목적으로 한다</a:t>
            </a:r>
            <a:r>
              <a:rPr lang="en-US" altLang="ko-KR" sz="1100" dirty="0" smtClean="0"/>
              <a:t>. </a:t>
            </a:r>
            <a:endParaRPr lang="ko-KR" altLang="en-US" sz="1100" dirty="0" smtClean="0"/>
          </a:p>
          <a:p>
            <a:pPr>
              <a:lnSpc>
                <a:spcPct val="150000"/>
              </a:lnSpc>
            </a:pPr>
            <a:endParaRPr lang="ko-KR" altLang="en-US" sz="1000" dirty="0"/>
          </a:p>
        </p:txBody>
      </p:sp>
      <p:sp>
        <p:nvSpPr>
          <p:cNvPr id="12" name="TextBox 11"/>
          <p:cNvSpPr txBox="1"/>
          <p:nvPr/>
        </p:nvSpPr>
        <p:spPr>
          <a:xfrm>
            <a:off x="57590" y="323364"/>
            <a:ext cx="89068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chemeClr val="accent3">
                    <a:lumMod val="50000"/>
                  </a:schemeClr>
                </a:solidFill>
              </a:rPr>
              <a:t>3. </a:t>
            </a:r>
            <a:r>
              <a:rPr lang="ko-KR" altLang="en-US" b="1" dirty="0" smtClean="0">
                <a:solidFill>
                  <a:schemeClr val="accent3">
                    <a:lumMod val="50000"/>
                  </a:schemeClr>
                </a:solidFill>
              </a:rPr>
              <a:t>친환경주택의 건설기준 및 성능</a:t>
            </a:r>
            <a:endParaRPr lang="ko-KR" alt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cxnSp>
        <p:nvCxnSpPr>
          <p:cNvPr id="13" name="직선 연결선 12"/>
          <p:cNvCxnSpPr/>
          <p:nvPr/>
        </p:nvCxnSpPr>
        <p:spPr>
          <a:xfrm>
            <a:off x="82836" y="692696"/>
            <a:ext cx="8881652" cy="0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051720" y="4365104"/>
            <a:ext cx="6624736" cy="1477328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ko-KR" altLang="en-US" sz="1000" b="1" dirty="0" smtClean="0">
                <a:solidFill>
                  <a:srgbClr val="9BBB59">
                    <a:lumMod val="50000"/>
                  </a:srgbClr>
                </a:solidFill>
              </a:rPr>
              <a:t>친환경주택의 건설기준 및 성능 제출 예외 대상</a:t>
            </a:r>
            <a:endParaRPr lang="en-US" altLang="ko-KR" sz="1000" b="1" dirty="0" smtClean="0">
              <a:solidFill>
                <a:srgbClr val="9BBB59">
                  <a:lumMod val="50000"/>
                </a:srgbClr>
              </a:solidFill>
            </a:endParaRPr>
          </a:p>
          <a:p>
            <a:pPr lvl="0">
              <a:lnSpc>
                <a:spcPct val="150000"/>
              </a:lnSpc>
              <a:defRPr/>
            </a:pPr>
            <a:r>
              <a:rPr lang="en-US" altLang="ko-KR" sz="1000" dirty="0" smtClean="0">
                <a:solidFill>
                  <a:srgbClr val="9BBB59">
                    <a:lumMod val="50000"/>
                  </a:srgbClr>
                </a:solidFill>
              </a:rPr>
              <a:t>- </a:t>
            </a:r>
            <a:r>
              <a:rPr lang="ko-KR" altLang="en-US" sz="1000" b="1" dirty="0" smtClean="0">
                <a:solidFill>
                  <a:srgbClr val="C00000"/>
                </a:solidFill>
              </a:rPr>
              <a:t>평균전용면적이 </a:t>
            </a:r>
            <a:r>
              <a:rPr lang="en-US" altLang="ko-KR" sz="1000" b="1" dirty="0" smtClean="0">
                <a:solidFill>
                  <a:srgbClr val="C00000"/>
                </a:solidFill>
              </a:rPr>
              <a:t>60</a:t>
            </a:r>
            <a:r>
              <a:rPr lang="ko-KR" altLang="en-US" sz="1000" b="1" dirty="0" err="1" smtClean="0">
                <a:solidFill>
                  <a:srgbClr val="C00000"/>
                </a:solidFill>
              </a:rPr>
              <a:t>제곱미터</a:t>
            </a:r>
            <a:r>
              <a:rPr lang="ko-KR" altLang="en-US" sz="1000" b="1" dirty="0" smtClean="0">
                <a:solidFill>
                  <a:srgbClr val="C00000"/>
                </a:solidFill>
              </a:rPr>
              <a:t> 초과</a:t>
            </a:r>
            <a:r>
              <a:rPr lang="ko-KR" altLang="en-US" sz="1000" dirty="0" smtClean="0">
                <a:solidFill>
                  <a:srgbClr val="9BBB59">
                    <a:lumMod val="50000"/>
                  </a:srgbClr>
                </a:solidFill>
              </a:rPr>
              <a:t>인 단지가 </a:t>
            </a:r>
            <a:r>
              <a:rPr lang="ko-KR" altLang="en-US" sz="1000" b="1" dirty="0" smtClean="0">
                <a:solidFill>
                  <a:srgbClr val="C00000"/>
                </a:solidFill>
              </a:rPr>
              <a:t>건축물 에너지효율등급 </a:t>
            </a:r>
            <a:r>
              <a:rPr lang="en-US" altLang="ko-KR" sz="1000" b="1" dirty="0" smtClean="0">
                <a:solidFill>
                  <a:srgbClr val="C00000"/>
                </a:solidFill>
              </a:rPr>
              <a:t>1</a:t>
            </a:r>
            <a:r>
              <a:rPr lang="ko-KR" altLang="en-US" sz="1000" b="1" dirty="0" smtClean="0">
                <a:solidFill>
                  <a:srgbClr val="C00000"/>
                </a:solidFill>
              </a:rPr>
              <a:t>등급</a:t>
            </a:r>
            <a:r>
              <a:rPr lang="ko-KR" altLang="en-US" sz="1000" dirty="0" smtClean="0">
                <a:solidFill>
                  <a:srgbClr val="9BBB59">
                    <a:lumMod val="50000"/>
                  </a:srgbClr>
                </a:solidFill>
              </a:rPr>
              <a:t>을 받고 </a:t>
            </a:r>
            <a:endParaRPr lang="en-US" altLang="ko-KR" sz="1000" dirty="0" smtClean="0">
              <a:solidFill>
                <a:srgbClr val="9BBB59">
                  <a:lumMod val="50000"/>
                </a:srgbClr>
              </a:solidFill>
            </a:endParaRPr>
          </a:p>
          <a:p>
            <a:pPr lvl="0">
              <a:lnSpc>
                <a:spcPct val="150000"/>
              </a:lnSpc>
              <a:defRPr/>
            </a:pPr>
            <a:r>
              <a:rPr lang="en-US" altLang="ko-KR" sz="1000" dirty="0" smtClean="0">
                <a:solidFill>
                  <a:srgbClr val="9BBB59">
                    <a:lumMod val="50000"/>
                  </a:srgbClr>
                </a:solidFill>
              </a:rPr>
              <a:t>  </a:t>
            </a:r>
            <a:r>
              <a:rPr lang="ko-KR" altLang="en-US" sz="1000" b="1" dirty="0" smtClean="0">
                <a:solidFill>
                  <a:srgbClr val="C00000"/>
                </a:solidFill>
              </a:rPr>
              <a:t>제</a:t>
            </a:r>
            <a:r>
              <a:rPr lang="en-US" altLang="ko-KR" sz="1000" b="1" dirty="0" smtClean="0">
                <a:solidFill>
                  <a:srgbClr val="C00000"/>
                </a:solidFill>
              </a:rPr>
              <a:t>8</a:t>
            </a:r>
            <a:r>
              <a:rPr lang="ko-KR" altLang="en-US" sz="1000" b="1" dirty="0" smtClean="0">
                <a:solidFill>
                  <a:srgbClr val="C00000"/>
                </a:solidFill>
              </a:rPr>
              <a:t>조</a:t>
            </a:r>
            <a:r>
              <a:rPr lang="en-US" altLang="ko-KR" sz="1000" b="1" dirty="0" smtClean="0">
                <a:solidFill>
                  <a:srgbClr val="C00000"/>
                </a:solidFill>
              </a:rPr>
              <a:t>,</a:t>
            </a:r>
            <a:r>
              <a:rPr lang="en-US" altLang="ko-KR" sz="1000" dirty="0" smtClean="0">
                <a:solidFill>
                  <a:srgbClr val="9BBB59">
                    <a:lumMod val="50000"/>
                  </a:srgbClr>
                </a:solidFill>
              </a:rPr>
              <a:t> </a:t>
            </a:r>
            <a:r>
              <a:rPr lang="ko-KR" altLang="en-US" sz="1000" dirty="0" smtClean="0">
                <a:solidFill>
                  <a:srgbClr val="9BBB59">
                    <a:lumMod val="50000"/>
                  </a:srgbClr>
                </a:solidFill>
              </a:rPr>
              <a:t>제</a:t>
            </a:r>
            <a:r>
              <a:rPr lang="en-US" altLang="ko-KR" sz="1000" dirty="0" smtClean="0">
                <a:solidFill>
                  <a:srgbClr val="9BBB59">
                    <a:lumMod val="50000"/>
                  </a:srgbClr>
                </a:solidFill>
              </a:rPr>
              <a:t>9</a:t>
            </a:r>
            <a:r>
              <a:rPr lang="ko-KR" altLang="en-US" sz="1000" dirty="0" smtClean="0">
                <a:solidFill>
                  <a:srgbClr val="9BBB59">
                    <a:lumMod val="50000"/>
                  </a:srgbClr>
                </a:solidFill>
              </a:rPr>
              <a:t>조</a:t>
            </a:r>
            <a:r>
              <a:rPr lang="en-US" altLang="ko-KR" sz="1000" dirty="0" smtClean="0">
                <a:solidFill>
                  <a:srgbClr val="9BBB59">
                    <a:lumMod val="50000"/>
                  </a:srgbClr>
                </a:solidFill>
              </a:rPr>
              <a:t>, </a:t>
            </a:r>
            <a:r>
              <a:rPr lang="ko-KR" altLang="en-US" sz="1000" dirty="0" smtClean="0">
                <a:solidFill>
                  <a:srgbClr val="9BBB59">
                    <a:lumMod val="50000"/>
                  </a:srgbClr>
                </a:solidFill>
              </a:rPr>
              <a:t>제</a:t>
            </a:r>
            <a:r>
              <a:rPr lang="en-US" altLang="ko-KR" sz="1000" dirty="0" smtClean="0">
                <a:solidFill>
                  <a:srgbClr val="9BBB59">
                    <a:lumMod val="50000"/>
                  </a:srgbClr>
                </a:solidFill>
              </a:rPr>
              <a:t>13</a:t>
            </a:r>
            <a:r>
              <a:rPr lang="ko-KR" altLang="en-US" sz="1000" dirty="0" smtClean="0">
                <a:solidFill>
                  <a:srgbClr val="9BBB59">
                    <a:lumMod val="50000"/>
                  </a:srgbClr>
                </a:solidFill>
              </a:rPr>
              <a:t>조</a:t>
            </a:r>
            <a:r>
              <a:rPr lang="en-US" altLang="ko-KR" sz="1000" dirty="0" smtClean="0">
                <a:solidFill>
                  <a:srgbClr val="9BBB59">
                    <a:lumMod val="50000"/>
                  </a:srgbClr>
                </a:solidFill>
              </a:rPr>
              <a:t>, </a:t>
            </a:r>
            <a:r>
              <a:rPr lang="ko-KR" altLang="en-US" sz="1000" dirty="0" smtClean="0">
                <a:solidFill>
                  <a:srgbClr val="9BBB59">
                    <a:lumMod val="50000"/>
                  </a:srgbClr>
                </a:solidFill>
              </a:rPr>
              <a:t>제</a:t>
            </a:r>
            <a:r>
              <a:rPr lang="en-US" altLang="ko-KR" sz="1000" dirty="0" smtClean="0">
                <a:solidFill>
                  <a:srgbClr val="9BBB59">
                    <a:lumMod val="50000"/>
                  </a:srgbClr>
                </a:solidFill>
              </a:rPr>
              <a:t>14</a:t>
            </a:r>
            <a:r>
              <a:rPr lang="ko-KR" altLang="en-US" sz="1000" dirty="0" smtClean="0">
                <a:solidFill>
                  <a:srgbClr val="9BBB59">
                    <a:lumMod val="50000"/>
                  </a:srgbClr>
                </a:solidFill>
              </a:rPr>
              <a:t>조</a:t>
            </a:r>
            <a:r>
              <a:rPr lang="en-US" altLang="ko-KR" sz="1000" dirty="0" smtClean="0">
                <a:solidFill>
                  <a:srgbClr val="9BBB59">
                    <a:lumMod val="50000"/>
                  </a:srgbClr>
                </a:solidFill>
              </a:rPr>
              <a:t>, </a:t>
            </a:r>
            <a:r>
              <a:rPr lang="ko-KR" altLang="en-US" sz="1000" dirty="0" smtClean="0">
                <a:solidFill>
                  <a:srgbClr val="9BBB59">
                    <a:lumMod val="50000"/>
                  </a:srgbClr>
                </a:solidFill>
              </a:rPr>
              <a:t>제</a:t>
            </a:r>
            <a:r>
              <a:rPr lang="en-US" altLang="ko-KR" sz="1000" dirty="0" smtClean="0">
                <a:solidFill>
                  <a:srgbClr val="9BBB59">
                    <a:lumMod val="50000"/>
                  </a:srgbClr>
                </a:solidFill>
              </a:rPr>
              <a:t>15</a:t>
            </a:r>
            <a:r>
              <a:rPr lang="ko-KR" altLang="en-US" sz="1000" dirty="0" smtClean="0">
                <a:solidFill>
                  <a:srgbClr val="9BBB59">
                    <a:lumMod val="50000"/>
                  </a:srgbClr>
                </a:solidFill>
              </a:rPr>
              <a:t>조제</a:t>
            </a:r>
            <a:r>
              <a:rPr lang="en-US" altLang="ko-KR" sz="1000" dirty="0" smtClean="0">
                <a:solidFill>
                  <a:srgbClr val="9BBB59">
                    <a:lumMod val="50000"/>
                  </a:srgbClr>
                </a:solidFill>
              </a:rPr>
              <a:t>1</a:t>
            </a:r>
            <a:r>
              <a:rPr lang="ko-KR" altLang="en-US" sz="1000" dirty="0" smtClean="0">
                <a:solidFill>
                  <a:srgbClr val="9BBB59">
                    <a:lumMod val="50000"/>
                  </a:srgbClr>
                </a:solidFill>
              </a:rPr>
              <a:t>호 및 제</a:t>
            </a:r>
            <a:r>
              <a:rPr lang="en-US" altLang="ko-KR" sz="1000" dirty="0" smtClean="0">
                <a:solidFill>
                  <a:srgbClr val="9BBB59">
                    <a:lumMod val="50000"/>
                  </a:srgbClr>
                </a:solidFill>
              </a:rPr>
              <a:t>2</a:t>
            </a:r>
            <a:r>
              <a:rPr lang="ko-KR" altLang="en-US" sz="1000" dirty="0" smtClean="0">
                <a:solidFill>
                  <a:srgbClr val="9BBB59">
                    <a:lumMod val="50000"/>
                  </a:srgbClr>
                </a:solidFill>
              </a:rPr>
              <a:t>호</a:t>
            </a:r>
            <a:r>
              <a:rPr lang="en-US" altLang="ko-KR" sz="1000" dirty="0" smtClean="0">
                <a:solidFill>
                  <a:srgbClr val="9BBB59">
                    <a:lumMod val="50000"/>
                  </a:srgbClr>
                </a:solidFill>
              </a:rPr>
              <a:t>, </a:t>
            </a:r>
            <a:r>
              <a:rPr lang="ko-KR" altLang="en-US" sz="1000" dirty="0" smtClean="0">
                <a:solidFill>
                  <a:srgbClr val="9BBB59">
                    <a:lumMod val="50000"/>
                  </a:srgbClr>
                </a:solidFill>
              </a:rPr>
              <a:t>제</a:t>
            </a:r>
            <a:r>
              <a:rPr lang="en-US" altLang="ko-KR" sz="1000" dirty="0" smtClean="0">
                <a:solidFill>
                  <a:srgbClr val="9BBB59">
                    <a:lumMod val="50000"/>
                  </a:srgbClr>
                </a:solidFill>
              </a:rPr>
              <a:t>16</a:t>
            </a:r>
            <a:r>
              <a:rPr lang="ko-KR" altLang="en-US" sz="1000" dirty="0" smtClean="0">
                <a:solidFill>
                  <a:srgbClr val="9BBB59">
                    <a:lumMod val="50000"/>
                  </a:srgbClr>
                </a:solidFill>
              </a:rPr>
              <a:t>조</a:t>
            </a:r>
            <a:r>
              <a:rPr lang="en-US" altLang="ko-KR" sz="1000" dirty="0" smtClean="0">
                <a:solidFill>
                  <a:srgbClr val="9BBB59">
                    <a:lumMod val="50000"/>
                  </a:srgbClr>
                </a:solidFill>
              </a:rPr>
              <a:t>, </a:t>
            </a:r>
            <a:r>
              <a:rPr lang="ko-KR" altLang="en-US" sz="1000" dirty="0" smtClean="0">
                <a:solidFill>
                  <a:srgbClr val="9BBB59">
                    <a:lumMod val="50000"/>
                  </a:srgbClr>
                </a:solidFill>
              </a:rPr>
              <a:t>제</a:t>
            </a:r>
            <a:r>
              <a:rPr lang="en-US" altLang="ko-KR" sz="1000" dirty="0" smtClean="0">
                <a:solidFill>
                  <a:srgbClr val="9BBB59">
                    <a:lumMod val="50000"/>
                  </a:srgbClr>
                </a:solidFill>
              </a:rPr>
              <a:t>17</a:t>
            </a:r>
            <a:r>
              <a:rPr lang="ko-KR" altLang="en-US" sz="1000" dirty="0" smtClean="0">
                <a:solidFill>
                  <a:srgbClr val="9BBB59">
                    <a:lumMod val="50000"/>
                  </a:srgbClr>
                </a:solidFill>
              </a:rPr>
              <a:t>조의 설비를 모두 설치하는 경우</a:t>
            </a:r>
          </a:p>
          <a:p>
            <a:pPr lvl="0">
              <a:lnSpc>
                <a:spcPct val="150000"/>
              </a:lnSpc>
              <a:defRPr/>
            </a:pPr>
            <a:endParaRPr lang="en-US" altLang="ko-KR" sz="1000" dirty="0" smtClean="0">
              <a:solidFill>
                <a:srgbClr val="9BBB59">
                  <a:lumMod val="50000"/>
                </a:srgbClr>
              </a:solidFill>
            </a:endParaRPr>
          </a:p>
          <a:p>
            <a:pPr lvl="0">
              <a:lnSpc>
                <a:spcPct val="150000"/>
              </a:lnSpc>
              <a:defRPr/>
            </a:pPr>
            <a:r>
              <a:rPr lang="en-US" altLang="ko-KR" sz="1000" dirty="0" smtClean="0">
                <a:solidFill>
                  <a:srgbClr val="9BBB59">
                    <a:lumMod val="50000"/>
                  </a:srgbClr>
                </a:solidFill>
              </a:rPr>
              <a:t>- </a:t>
            </a:r>
            <a:r>
              <a:rPr lang="ko-KR" altLang="en-US" sz="1000" b="1" dirty="0" smtClean="0">
                <a:solidFill>
                  <a:srgbClr val="C00000"/>
                </a:solidFill>
              </a:rPr>
              <a:t>평균전용면적이 </a:t>
            </a:r>
            <a:r>
              <a:rPr lang="en-US" altLang="ko-KR" sz="1000" b="1" dirty="0" smtClean="0">
                <a:solidFill>
                  <a:srgbClr val="C00000"/>
                </a:solidFill>
              </a:rPr>
              <a:t>60</a:t>
            </a:r>
            <a:r>
              <a:rPr lang="ko-KR" altLang="en-US" sz="1000" b="1" dirty="0" err="1" smtClean="0">
                <a:solidFill>
                  <a:srgbClr val="C00000"/>
                </a:solidFill>
              </a:rPr>
              <a:t>제곱미터</a:t>
            </a:r>
            <a:r>
              <a:rPr lang="ko-KR" altLang="en-US" sz="1000" b="1" dirty="0" smtClean="0">
                <a:solidFill>
                  <a:srgbClr val="C00000"/>
                </a:solidFill>
              </a:rPr>
              <a:t> 이하</a:t>
            </a:r>
            <a:r>
              <a:rPr lang="ko-KR" altLang="en-US" sz="1000" dirty="0" smtClean="0">
                <a:solidFill>
                  <a:srgbClr val="9BBB59">
                    <a:lumMod val="50000"/>
                  </a:srgbClr>
                </a:solidFill>
              </a:rPr>
              <a:t>인 단지가 </a:t>
            </a:r>
            <a:r>
              <a:rPr lang="ko-KR" altLang="en-US" sz="1000" b="1" dirty="0" smtClean="0">
                <a:solidFill>
                  <a:srgbClr val="C00000"/>
                </a:solidFill>
              </a:rPr>
              <a:t>건축물 에너지효율등급 </a:t>
            </a:r>
            <a:r>
              <a:rPr lang="en-US" altLang="ko-KR" sz="1000" b="1" dirty="0" smtClean="0">
                <a:solidFill>
                  <a:srgbClr val="C00000"/>
                </a:solidFill>
              </a:rPr>
              <a:t>2</a:t>
            </a:r>
            <a:r>
              <a:rPr lang="ko-KR" altLang="en-US" sz="1000" b="1" dirty="0" smtClean="0">
                <a:solidFill>
                  <a:srgbClr val="C00000"/>
                </a:solidFill>
              </a:rPr>
              <a:t>등급 </a:t>
            </a:r>
            <a:r>
              <a:rPr lang="ko-KR" altLang="en-US" sz="1000" dirty="0" smtClean="0">
                <a:solidFill>
                  <a:srgbClr val="9BBB59">
                    <a:lumMod val="50000"/>
                  </a:srgbClr>
                </a:solidFill>
              </a:rPr>
              <a:t>이하를 받고</a:t>
            </a:r>
            <a:r>
              <a:rPr lang="en-US" altLang="ko-KR" sz="1000" dirty="0" smtClean="0">
                <a:solidFill>
                  <a:srgbClr val="9BBB59">
                    <a:lumMod val="50000"/>
                  </a:srgbClr>
                </a:solidFill>
              </a:rPr>
              <a:t>, </a:t>
            </a:r>
          </a:p>
          <a:p>
            <a:pPr lvl="0">
              <a:lnSpc>
                <a:spcPct val="150000"/>
              </a:lnSpc>
              <a:defRPr/>
            </a:pPr>
            <a:r>
              <a:rPr lang="en-US" altLang="ko-KR" sz="1000" dirty="0" smtClean="0">
                <a:solidFill>
                  <a:srgbClr val="9BBB59">
                    <a:lumMod val="50000"/>
                  </a:srgbClr>
                </a:solidFill>
              </a:rPr>
              <a:t>  </a:t>
            </a:r>
            <a:r>
              <a:rPr lang="ko-KR" altLang="en-US" sz="1000" b="1" dirty="0" smtClean="0">
                <a:solidFill>
                  <a:srgbClr val="9BBB59">
                    <a:lumMod val="50000"/>
                  </a:srgbClr>
                </a:solidFill>
              </a:rPr>
              <a:t>제</a:t>
            </a:r>
            <a:r>
              <a:rPr lang="en-US" altLang="ko-KR" sz="1000" b="1" dirty="0" smtClean="0">
                <a:solidFill>
                  <a:srgbClr val="9BBB59">
                    <a:lumMod val="50000"/>
                  </a:srgbClr>
                </a:solidFill>
              </a:rPr>
              <a:t>8</a:t>
            </a:r>
            <a:r>
              <a:rPr lang="ko-KR" altLang="en-US" sz="1000" b="1" dirty="0" smtClean="0">
                <a:solidFill>
                  <a:srgbClr val="9BBB59">
                    <a:lumMod val="50000"/>
                  </a:srgbClr>
                </a:solidFill>
              </a:rPr>
              <a:t>조</a:t>
            </a:r>
            <a:r>
              <a:rPr lang="en-US" altLang="ko-KR" sz="1000" dirty="0" smtClean="0">
                <a:solidFill>
                  <a:srgbClr val="9BBB59">
                    <a:lumMod val="50000"/>
                  </a:srgbClr>
                </a:solidFill>
              </a:rPr>
              <a:t>, </a:t>
            </a:r>
            <a:r>
              <a:rPr lang="ko-KR" altLang="en-US" sz="1000" dirty="0" smtClean="0">
                <a:solidFill>
                  <a:srgbClr val="9BBB59">
                    <a:lumMod val="50000"/>
                  </a:srgbClr>
                </a:solidFill>
              </a:rPr>
              <a:t>제</a:t>
            </a:r>
            <a:r>
              <a:rPr lang="en-US" altLang="ko-KR" sz="1000" dirty="0" smtClean="0">
                <a:solidFill>
                  <a:srgbClr val="9BBB59">
                    <a:lumMod val="50000"/>
                  </a:srgbClr>
                </a:solidFill>
              </a:rPr>
              <a:t>9</a:t>
            </a:r>
            <a:r>
              <a:rPr lang="ko-KR" altLang="en-US" sz="1000" dirty="0" smtClean="0">
                <a:solidFill>
                  <a:srgbClr val="9BBB59">
                    <a:lumMod val="50000"/>
                  </a:srgbClr>
                </a:solidFill>
              </a:rPr>
              <a:t>조</a:t>
            </a:r>
            <a:r>
              <a:rPr lang="en-US" altLang="ko-KR" sz="1000" dirty="0" smtClean="0">
                <a:solidFill>
                  <a:srgbClr val="9BBB59">
                    <a:lumMod val="50000"/>
                  </a:srgbClr>
                </a:solidFill>
              </a:rPr>
              <a:t>, </a:t>
            </a:r>
            <a:r>
              <a:rPr lang="ko-KR" altLang="en-US" sz="1000" dirty="0" smtClean="0">
                <a:solidFill>
                  <a:srgbClr val="9BBB59">
                    <a:lumMod val="50000"/>
                  </a:srgbClr>
                </a:solidFill>
              </a:rPr>
              <a:t>제</a:t>
            </a:r>
            <a:r>
              <a:rPr lang="en-US" altLang="ko-KR" sz="1000" dirty="0" smtClean="0">
                <a:solidFill>
                  <a:srgbClr val="9BBB59">
                    <a:lumMod val="50000"/>
                  </a:srgbClr>
                </a:solidFill>
              </a:rPr>
              <a:t>13</a:t>
            </a:r>
            <a:r>
              <a:rPr lang="ko-KR" altLang="en-US" sz="1000" dirty="0" smtClean="0">
                <a:solidFill>
                  <a:srgbClr val="9BBB59">
                    <a:lumMod val="50000"/>
                  </a:srgbClr>
                </a:solidFill>
              </a:rPr>
              <a:t>조</a:t>
            </a:r>
            <a:r>
              <a:rPr lang="en-US" altLang="ko-KR" sz="1000" dirty="0" smtClean="0">
                <a:solidFill>
                  <a:srgbClr val="9BBB59">
                    <a:lumMod val="50000"/>
                  </a:srgbClr>
                </a:solidFill>
              </a:rPr>
              <a:t>, </a:t>
            </a:r>
            <a:r>
              <a:rPr lang="ko-KR" altLang="en-US" sz="1000" dirty="0" smtClean="0">
                <a:solidFill>
                  <a:srgbClr val="9BBB59">
                    <a:lumMod val="50000"/>
                  </a:srgbClr>
                </a:solidFill>
              </a:rPr>
              <a:t>제</a:t>
            </a:r>
            <a:r>
              <a:rPr lang="en-US" altLang="ko-KR" sz="1000" dirty="0" smtClean="0">
                <a:solidFill>
                  <a:srgbClr val="9BBB59">
                    <a:lumMod val="50000"/>
                  </a:srgbClr>
                </a:solidFill>
              </a:rPr>
              <a:t>15</a:t>
            </a:r>
            <a:r>
              <a:rPr lang="ko-KR" altLang="en-US" sz="1000" dirty="0" smtClean="0">
                <a:solidFill>
                  <a:srgbClr val="9BBB59">
                    <a:lumMod val="50000"/>
                  </a:srgbClr>
                </a:solidFill>
              </a:rPr>
              <a:t>조제</a:t>
            </a:r>
            <a:r>
              <a:rPr lang="en-US" altLang="ko-KR" sz="1000" dirty="0" smtClean="0">
                <a:solidFill>
                  <a:srgbClr val="9BBB59">
                    <a:lumMod val="50000"/>
                  </a:srgbClr>
                </a:solidFill>
              </a:rPr>
              <a:t>1</a:t>
            </a:r>
            <a:r>
              <a:rPr lang="ko-KR" altLang="en-US" sz="1000" dirty="0" smtClean="0">
                <a:solidFill>
                  <a:srgbClr val="9BBB59">
                    <a:lumMod val="50000"/>
                  </a:srgbClr>
                </a:solidFill>
              </a:rPr>
              <a:t>호 및 제</a:t>
            </a:r>
            <a:r>
              <a:rPr lang="en-US" altLang="ko-KR" sz="1000" dirty="0" smtClean="0">
                <a:solidFill>
                  <a:srgbClr val="9BBB59">
                    <a:lumMod val="50000"/>
                  </a:srgbClr>
                </a:solidFill>
              </a:rPr>
              <a:t>2</a:t>
            </a:r>
            <a:r>
              <a:rPr lang="ko-KR" altLang="en-US" sz="1000" dirty="0" smtClean="0">
                <a:solidFill>
                  <a:srgbClr val="9BBB59">
                    <a:lumMod val="50000"/>
                  </a:srgbClr>
                </a:solidFill>
              </a:rPr>
              <a:t>호</a:t>
            </a:r>
            <a:r>
              <a:rPr lang="en-US" altLang="ko-KR" sz="1000" dirty="0" smtClean="0">
                <a:solidFill>
                  <a:srgbClr val="9BBB59">
                    <a:lumMod val="50000"/>
                  </a:srgbClr>
                </a:solidFill>
              </a:rPr>
              <a:t>, </a:t>
            </a:r>
            <a:r>
              <a:rPr lang="ko-KR" altLang="en-US" sz="1000" dirty="0" smtClean="0">
                <a:solidFill>
                  <a:srgbClr val="9BBB59">
                    <a:lumMod val="50000"/>
                  </a:srgbClr>
                </a:solidFill>
              </a:rPr>
              <a:t>제</a:t>
            </a:r>
            <a:r>
              <a:rPr lang="en-US" altLang="ko-KR" sz="1000" dirty="0" smtClean="0">
                <a:solidFill>
                  <a:srgbClr val="9BBB59">
                    <a:lumMod val="50000"/>
                  </a:srgbClr>
                </a:solidFill>
              </a:rPr>
              <a:t>16</a:t>
            </a:r>
            <a:r>
              <a:rPr lang="ko-KR" altLang="en-US" sz="1000" dirty="0" smtClean="0">
                <a:solidFill>
                  <a:srgbClr val="9BBB59">
                    <a:lumMod val="50000"/>
                  </a:srgbClr>
                </a:solidFill>
              </a:rPr>
              <a:t>조</a:t>
            </a:r>
            <a:r>
              <a:rPr lang="en-US" altLang="ko-KR" sz="1000" dirty="0" smtClean="0">
                <a:solidFill>
                  <a:srgbClr val="9BBB59">
                    <a:lumMod val="50000"/>
                  </a:srgbClr>
                </a:solidFill>
              </a:rPr>
              <a:t>, </a:t>
            </a:r>
            <a:r>
              <a:rPr lang="ko-KR" altLang="en-US" sz="1000" dirty="0" smtClean="0">
                <a:solidFill>
                  <a:srgbClr val="9BBB59">
                    <a:lumMod val="50000"/>
                  </a:srgbClr>
                </a:solidFill>
              </a:rPr>
              <a:t>제</a:t>
            </a:r>
            <a:r>
              <a:rPr lang="en-US" altLang="ko-KR" sz="1000" dirty="0" smtClean="0">
                <a:solidFill>
                  <a:srgbClr val="9BBB59">
                    <a:lumMod val="50000"/>
                  </a:srgbClr>
                </a:solidFill>
              </a:rPr>
              <a:t>17</a:t>
            </a:r>
            <a:r>
              <a:rPr lang="ko-KR" altLang="en-US" sz="1000" dirty="0" smtClean="0">
                <a:solidFill>
                  <a:srgbClr val="9BBB59">
                    <a:lumMod val="50000"/>
                  </a:srgbClr>
                </a:solidFill>
              </a:rPr>
              <a:t>조의 설비를 모두 설치하는 경우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표 15"/>
          <p:cNvGraphicFramePr>
            <a:graphicFrameLocks noGrp="1"/>
          </p:cNvGraphicFramePr>
          <p:nvPr/>
        </p:nvGraphicFramePr>
        <p:xfrm>
          <a:off x="467544" y="980728"/>
          <a:ext cx="8352928" cy="39471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68152"/>
                <a:gridCol w="6984776"/>
              </a:tblGrid>
              <a:tr h="367958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건설 기준</a:t>
                      </a:r>
                      <a:endParaRPr lang="en-US" altLang="ko-KR" sz="1400" b="1" dirty="0" smtClean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창호단열</a:t>
                      </a:r>
                      <a:r>
                        <a:rPr kumimoji="0" lang="en-US" altLang="ko-KR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kumimoji="0" lang="ko-KR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기밀성능</a:t>
                      </a:r>
                      <a:endParaRPr kumimoji="0" lang="en-US" altLang="ko-KR" sz="11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ko-KR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신설</a:t>
                      </a:r>
                      <a:r>
                        <a:rPr kumimoji="0" lang="en-US" altLang="ko-KR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kumimoji="0" lang="ko-KR" altLang="en-US" sz="11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고단열</a:t>
                      </a:r>
                      <a:r>
                        <a:rPr kumimoji="0" lang="ko-KR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ko-KR" altLang="en-US" sz="11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고기밀</a:t>
                      </a:r>
                      <a:r>
                        <a:rPr kumimoji="0" lang="ko-KR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강제창호</a:t>
                      </a:r>
                      <a:endParaRPr kumimoji="0" lang="en-US" altLang="ko-KR" sz="11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복도형 공동주택의 세대현관문과 세대내의 </a:t>
                      </a:r>
                      <a:r>
                        <a:rPr kumimoji="0" lang="ko-KR" altLang="en-US" sz="11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방화문은</a:t>
                      </a:r>
                      <a:r>
                        <a:rPr kumimoji="0" lang="ko-KR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ko-KR" altLang="en-US" sz="11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열관류율이</a:t>
                      </a:r>
                      <a:r>
                        <a:rPr kumimoji="0" lang="ko-KR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altLang="ko-KR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1.4W/㎡K</a:t>
                      </a:r>
                      <a:r>
                        <a:rPr kumimoji="0" lang="ko-KR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이하</a:t>
                      </a:r>
                      <a:r>
                        <a:rPr kumimoji="0" lang="ko-KR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이고</a:t>
                      </a:r>
                      <a:r>
                        <a:rPr kumimoji="0" lang="en-US" altLang="ko-K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ko-KR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기밀성능은 </a:t>
                      </a:r>
                      <a:r>
                        <a:rPr kumimoji="0" lang="en-US" altLang="ko-KR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ko-KR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등급</a:t>
                      </a:r>
                      <a:r>
                        <a:rPr kumimoji="0" lang="ko-KR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을 만족하는 제품을 사용하여야 하며</a:t>
                      </a:r>
                      <a:r>
                        <a:rPr kumimoji="0" lang="en-US" altLang="ko-K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ko-KR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계단실형 공동주택의 세대현관문은 </a:t>
                      </a:r>
                      <a:r>
                        <a:rPr kumimoji="0" lang="ko-KR" altLang="en-US" sz="11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열관류율이</a:t>
                      </a:r>
                      <a:r>
                        <a:rPr kumimoji="0" lang="ko-KR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altLang="ko-KR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1.8W/㎡K</a:t>
                      </a:r>
                      <a:r>
                        <a:rPr kumimoji="0" lang="ko-KR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이하</a:t>
                      </a:r>
                      <a:r>
                        <a:rPr kumimoji="0" lang="ko-KR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이고</a:t>
                      </a:r>
                      <a:r>
                        <a:rPr kumimoji="0" lang="en-US" altLang="ko-K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ko-KR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기밀성능은 </a:t>
                      </a:r>
                      <a:r>
                        <a:rPr kumimoji="0" lang="en-US" altLang="ko-KR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ko-KR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등급이상</a:t>
                      </a:r>
                      <a:r>
                        <a:rPr kumimoji="0" lang="ko-KR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을 만족하는 제품을 사용하여야 한다</a:t>
                      </a:r>
                      <a:r>
                        <a:rPr kumimoji="0" lang="en-US" altLang="ko-K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kumimoji="0" lang="en-US" altLang="ko-KR" sz="11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100" b="1" baseline="0" dirty="0" smtClean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0" y="6511751"/>
            <a:ext cx="9144000" cy="346249"/>
          </a:xfrm>
          <a:prstGeom prst="rect">
            <a:avLst/>
          </a:prstGeom>
          <a:solidFill>
            <a:srgbClr val="92D050"/>
          </a:solidFill>
          <a:ln w="1270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endParaRPr lang="ko-KR" altLang="en-US" sz="11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590" y="323364"/>
            <a:ext cx="89068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chemeClr val="accent3">
                    <a:lumMod val="50000"/>
                  </a:schemeClr>
                </a:solidFill>
              </a:rPr>
              <a:t>3. </a:t>
            </a:r>
            <a:r>
              <a:rPr lang="ko-KR" altLang="en-US" b="1" dirty="0" smtClean="0">
                <a:solidFill>
                  <a:schemeClr val="accent3">
                    <a:lumMod val="50000"/>
                  </a:schemeClr>
                </a:solidFill>
              </a:rPr>
              <a:t>친환경주택의 건설기준 및 성능</a:t>
            </a:r>
            <a:endParaRPr lang="ko-KR" alt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cxnSp>
        <p:nvCxnSpPr>
          <p:cNvPr id="13" name="직선 연결선 12"/>
          <p:cNvCxnSpPr/>
          <p:nvPr/>
        </p:nvCxnSpPr>
        <p:spPr>
          <a:xfrm>
            <a:off x="82836" y="692696"/>
            <a:ext cx="8881652" cy="0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표 10"/>
          <p:cNvGraphicFramePr>
            <a:graphicFrameLocks noGrp="1"/>
          </p:cNvGraphicFramePr>
          <p:nvPr/>
        </p:nvGraphicFramePr>
        <p:xfrm>
          <a:off x="2123728" y="1484785"/>
          <a:ext cx="6336704" cy="1368151"/>
        </p:xfrm>
        <a:graphic>
          <a:graphicData uri="http://schemas.openxmlformats.org/drawingml/2006/table">
            <a:tbl>
              <a:tblPr/>
              <a:tblGrid>
                <a:gridCol w="704078"/>
                <a:gridCol w="1408157"/>
                <a:gridCol w="2112235"/>
                <a:gridCol w="704078"/>
                <a:gridCol w="704078"/>
                <a:gridCol w="704078"/>
              </a:tblGrid>
              <a:tr h="272146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맑은 고딕"/>
                        </a:rPr>
                        <a:t>열관류율</a:t>
                      </a:r>
                      <a:endParaRPr lang="ko-KR" altLang="en-US" sz="1000" b="0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맑은 고딕"/>
                      </a:endParaRPr>
                    </a:p>
                  </a:txBody>
                  <a:tcPr marL="9407" marR="9407" marT="9407" marB="0" anchor="ctr">
                    <a:lnL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맑은 고딕"/>
                        </a:rPr>
                        <a:t>전용면적</a:t>
                      </a:r>
                    </a:p>
                  </a:txBody>
                  <a:tcPr marL="9407" marR="9407" marT="9407" marB="0" anchor="ctr">
                    <a:lnL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맑은 고딕"/>
                        </a:rPr>
                        <a:t>위치</a:t>
                      </a:r>
                    </a:p>
                  </a:txBody>
                  <a:tcPr marL="9407" marR="9407" marT="9407" marB="0" anchor="ctr">
                    <a:lnL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맑은 고딕"/>
                        </a:rPr>
                        <a:t>중부지역</a:t>
                      </a:r>
                    </a:p>
                  </a:txBody>
                  <a:tcPr marL="9407" marR="9407" marT="9407" marB="0" anchor="ctr">
                    <a:lnL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맑은 고딕"/>
                        </a:rPr>
                        <a:t>남부지역</a:t>
                      </a:r>
                    </a:p>
                  </a:txBody>
                  <a:tcPr marL="9407" marR="9407" marT="9407" marB="0" anchor="ctr">
                    <a:lnL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맑은 고딕"/>
                        </a:rPr>
                        <a:t>제주지역</a:t>
                      </a:r>
                    </a:p>
                  </a:txBody>
                  <a:tcPr marL="9407" marR="9407" marT="9407" marB="0" anchor="ctr">
                    <a:lnL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5977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맑은 고딕"/>
                        </a:rPr>
                        <a:t>전체</a:t>
                      </a:r>
                    </a:p>
                  </a:txBody>
                  <a:tcPr marL="9407" marR="9407" marT="9407" marB="0" anchor="ctr">
                    <a:lnL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돋움"/>
                        </a:rPr>
                        <a:t>외기에 </a:t>
                      </a:r>
                      <a:r>
                        <a:rPr lang="ko-KR" altLang="en-US" sz="1000" b="1" i="0" u="none" strike="noStrike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돋움"/>
                        </a:rPr>
                        <a:t>직접면한</a:t>
                      </a:r>
                      <a:r>
                        <a:rPr lang="ko-KR" altLang="en-US" sz="10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돋움"/>
                        </a:rPr>
                        <a:t> 창호</a:t>
                      </a:r>
                    </a:p>
                  </a:txBody>
                  <a:tcPr marL="9407" marR="9407" marT="9407" marB="0" anchor="ctr">
                    <a:lnL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ko-KR" sz="1000" b="1" i="0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굴림"/>
                        </a:rPr>
                        <a:t>1.2 </a:t>
                      </a:r>
                      <a:r>
                        <a:rPr lang="ko-KR" altLang="en-US" sz="1000" b="1" i="0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굴림"/>
                        </a:rPr>
                        <a:t>이하</a:t>
                      </a:r>
                      <a:endParaRPr lang="ko-KR" altLang="en-US" sz="100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굴림"/>
                      </a:endParaRPr>
                    </a:p>
                  </a:txBody>
                  <a:tcPr marL="9407" marR="9407" marT="9407" marB="0" anchor="ctr">
                    <a:lnL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ko-KR" sz="1000" b="1" i="0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굴림"/>
                        </a:rPr>
                        <a:t>1.5 </a:t>
                      </a:r>
                      <a:r>
                        <a:rPr lang="ko-KR" altLang="en-US" sz="1000" b="1" i="0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굴림"/>
                        </a:rPr>
                        <a:t>이하</a:t>
                      </a:r>
                      <a:endParaRPr lang="ko-KR" altLang="en-US" sz="100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굴림"/>
                      </a:endParaRPr>
                    </a:p>
                  </a:txBody>
                  <a:tcPr marL="9407" marR="9407" marT="9407" marB="0" anchor="ctr">
                    <a:lnL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ko-KR" sz="1000" b="1" i="0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굴림"/>
                        </a:rPr>
                        <a:t>1.8</a:t>
                      </a:r>
                      <a:r>
                        <a:rPr lang="ko-KR" altLang="en-US" sz="1000" b="1" i="0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굴림"/>
                        </a:rPr>
                        <a:t>이하</a:t>
                      </a:r>
                      <a:endParaRPr lang="ko-KR" altLang="en-US" sz="100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굴림"/>
                      </a:endParaRPr>
                    </a:p>
                  </a:txBody>
                  <a:tcPr marL="9407" marR="9407" marT="9407" marB="0" anchor="ctr">
                    <a:lnL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</a:tr>
              <a:tr h="22266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맑은 고딕"/>
                        </a:rPr>
                        <a:t>외기에 </a:t>
                      </a:r>
                      <a:r>
                        <a:rPr lang="ko-KR" altLang="en-US" sz="1000" b="0" i="0" u="none" strike="noStrike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맑은 고딕"/>
                        </a:rPr>
                        <a:t>간접면한</a:t>
                      </a:r>
                      <a:r>
                        <a:rPr lang="ko-KR" altLang="en-US" sz="1000" b="0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맑은 고딕"/>
                        </a:rPr>
                        <a:t> 창호</a:t>
                      </a:r>
                    </a:p>
                  </a:txBody>
                  <a:tcPr marL="9407" marR="9407" marT="9407" marB="0" anchor="ctr">
                    <a:lnL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ko-KR" sz="1000" b="0" i="0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굴림"/>
                        </a:rPr>
                        <a:t>2.1</a:t>
                      </a:r>
                      <a:r>
                        <a:rPr lang="ko-KR" altLang="en-US" sz="1000" b="0" i="0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굴림"/>
                        </a:rPr>
                        <a:t>이하</a:t>
                      </a:r>
                      <a:endParaRPr lang="ko-KR" altLang="en-US" sz="1000" b="0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굴림"/>
                      </a:endParaRPr>
                    </a:p>
                  </a:txBody>
                  <a:tcPr marL="9407" marR="9407" marT="9407" marB="0" anchor="ctr">
                    <a:lnL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ko-KR" sz="1000" b="0" i="0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굴림"/>
                        </a:rPr>
                        <a:t>2.3</a:t>
                      </a:r>
                      <a:r>
                        <a:rPr lang="ko-KR" altLang="en-US" sz="1000" b="0" i="0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굴림"/>
                        </a:rPr>
                        <a:t>이하</a:t>
                      </a:r>
                      <a:endParaRPr lang="ko-KR" altLang="en-US" sz="1000" b="0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굴림"/>
                      </a:endParaRPr>
                    </a:p>
                  </a:txBody>
                  <a:tcPr marL="9407" marR="9407" marT="9407" marB="0" anchor="ctr">
                    <a:lnL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ko-KR" sz="1000" b="0" i="0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굴림"/>
                        </a:rPr>
                        <a:t>2.8</a:t>
                      </a:r>
                      <a:r>
                        <a:rPr lang="ko-KR" altLang="en-US" sz="1000" b="0" i="0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굴림"/>
                        </a:rPr>
                        <a:t>이하</a:t>
                      </a:r>
                      <a:endParaRPr lang="ko-KR" altLang="en-US" sz="1000" b="0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굴림"/>
                      </a:endParaRPr>
                    </a:p>
                  </a:txBody>
                  <a:tcPr marL="9407" marR="9407" marT="9407" marB="0" anchor="ctr">
                    <a:lnL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13565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맑은 고딕"/>
                        </a:rPr>
                        <a:t>기밀성능</a:t>
                      </a:r>
                    </a:p>
                  </a:txBody>
                  <a:tcPr marL="9407" marR="9407" marT="9407" marB="0" anchor="ctr">
                    <a:lnL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맑은 고딕"/>
                        </a:rPr>
                        <a:t>KS F2292 </a:t>
                      </a:r>
                      <a:r>
                        <a:rPr lang="ko-KR" altLang="en-US" sz="1000" b="0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맑은 고딕"/>
                        </a:rPr>
                        <a:t>창호의 기밀성 시험방법에 의해 그 성능이 </a:t>
                      </a:r>
                      <a:r>
                        <a:rPr lang="en-US" altLang="ko-KR" sz="1000" b="1" i="0" u="none" strike="noStrike" dirty="0">
                          <a:solidFill>
                            <a:srgbClr val="C00000"/>
                          </a:solidFill>
                          <a:latin typeface="맑은 고딕"/>
                        </a:rPr>
                        <a:t>2</a:t>
                      </a:r>
                      <a:r>
                        <a:rPr lang="ko-KR" altLang="en-US" sz="1000" b="1" i="0" u="none" strike="noStrike" dirty="0">
                          <a:solidFill>
                            <a:srgbClr val="C00000"/>
                          </a:solidFill>
                          <a:latin typeface="맑은 고딕"/>
                        </a:rPr>
                        <a:t>등급 이상을 만족하는 제품</a:t>
                      </a:r>
                      <a:r>
                        <a:rPr lang="ko-KR" altLang="en-US" sz="1000" b="0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맑은 고딕"/>
                        </a:rPr>
                        <a:t/>
                      </a:r>
                      <a:br>
                        <a:rPr lang="ko-KR" altLang="en-US" sz="1000" b="0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맑은 고딕"/>
                        </a:rPr>
                      </a:br>
                      <a:r>
                        <a:rPr lang="ko-KR" altLang="en-US" sz="1000" b="0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맑은 고딕"/>
                        </a:rPr>
                        <a:t>발코니의 내측에 설치되어 외기에 간접적으로 면할 수 있는 부위는 제외할 수 있다</a:t>
                      </a:r>
                      <a:r>
                        <a:rPr lang="en-US" altLang="ko-KR" sz="1000" b="0" i="0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맑은 고딕"/>
                        </a:rPr>
                        <a:t>.</a:t>
                      </a:r>
                      <a:endParaRPr lang="en-US" altLang="ko-KR" sz="1000" b="0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맑은 고딕"/>
                      </a:endParaRPr>
                    </a:p>
                  </a:txBody>
                  <a:tcPr marL="9407" marR="9407" marT="9407" marB="0" anchor="ctr">
                    <a:lnL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직사각형 14"/>
          <p:cNvSpPr/>
          <p:nvPr/>
        </p:nvSpPr>
        <p:spPr>
          <a:xfrm>
            <a:off x="611560" y="5157192"/>
            <a:ext cx="8280920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defRPr/>
            </a:pPr>
            <a:r>
              <a:rPr lang="ko-KR" altLang="en-US" sz="1100" b="1" dirty="0" smtClean="0">
                <a:solidFill>
                  <a:schemeClr val="accent3">
                    <a:lumMod val="75000"/>
                  </a:schemeClr>
                </a:solidFill>
              </a:rPr>
              <a:t>제 </a:t>
            </a:r>
            <a:r>
              <a:rPr lang="en-US" altLang="ko-KR" sz="1100" b="1" dirty="0" smtClean="0">
                <a:solidFill>
                  <a:schemeClr val="accent3">
                    <a:lumMod val="75000"/>
                  </a:schemeClr>
                </a:solidFill>
              </a:rPr>
              <a:t>10</a:t>
            </a:r>
            <a:r>
              <a:rPr lang="ko-KR" altLang="en-US" sz="1100" b="1" dirty="0" smtClean="0">
                <a:solidFill>
                  <a:schemeClr val="accent3">
                    <a:lumMod val="75000"/>
                  </a:schemeClr>
                </a:solidFill>
              </a:rPr>
              <a:t>조 </a:t>
            </a:r>
            <a:r>
              <a:rPr lang="en-US" altLang="ko-KR" sz="1100" b="1" dirty="0" smtClean="0">
                <a:solidFill>
                  <a:schemeClr val="accent3">
                    <a:lumMod val="75000"/>
                  </a:schemeClr>
                </a:solidFill>
              </a:rPr>
              <a:t>(</a:t>
            </a:r>
            <a:r>
              <a:rPr lang="ko-KR" altLang="en-US" sz="1100" b="1" dirty="0" smtClean="0">
                <a:solidFill>
                  <a:schemeClr val="accent3">
                    <a:lumMod val="75000"/>
                  </a:schemeClr>
                </a:solidFill>
              </a:rPr>
              <a:t>친환경자재의 사용</a:t>
            </a:r>
            <a:r>
              <a:rPr lang="en-US" altLang="ko-KR" sz="1100" b="1" dirty="0" smtClean="0">
                <a:solidFill>
                  <a:schemeClr val="accent3">
                    <a:lumMod val="75000"/>
                  </a:schemeClr>
                </a:solidFill>
              </a:rPr>
              <a:t>)</a:t>
            </a:r>
          </a:p>
          <a:p>
            <a:pPr>
              <a:lnSpc>
                <a:spcPct val="150000"/>
              </a:lnSpc>
              <a:defRPr/>
            </a:pPr>
            <a:r>
              <a:rPr lang="ko-KR" altLang="en-US" sz="1100" b="1" dirty="0" smtClean="0">
                <a:solidFill>
                  <a:schemeClr val="accent3">
                    <a:lumMod val="75000"/>
                  </a:schemeClr>
                </a:solidFill>
              </a:rPr>
              <a:t>주택 내에 사용되는 건축자재는 환경표지</a:t>
            </a:r>
            <a:r>
              <a:rPr lang="en-US" altLang="ko-KR" sz="1100" b="1" dirty="0" smtClean="0">
                <a:solidFill>
                  <a:schemeClr val="accent3">
                    <a:lumMod val="75000"/>
                  </a:schemeClr>
                </a:solidFill>
              </a:rPr>
              <a:t>(</a:t>
            </a:r>
            <a:r>
              <a:rPr lang="ko-KR" altLang="en-US" sz="1100" b="1" dirty="0" smtClean="0">
                <a:solidFill>
                  <a:schemeClr val="accent3">
                    <a:lumMod val="75000"/>
                  </a:schemeClr>
                </a:solidFill>
              </a:rPr>
              <a:t>마크</a:t>
            </a:r>
            <a:r>
              <a:rPr lang="en-US" altLang="ko-KR" sz="1100" b="1" dirty="0" smtClean="0">
                <a:solidFill>
                  <a:schemeClr val="accent3">
                    <a:lumMod val="75000"/>
                  </a:schemeClr>
                </a:solidFill>
              </a:rPr>
              <a:t>) </a:t>
            </a:r>
            <a:r>
              <a:rPr lang="ko-KR" altLang="en-US" sz="1100" b="1" dirty="0" smtClean="0">
                <a:solidFill>
                  <a:schemeClr val="accent3">
                    <a:lumMod val="75000"/>
                  </a:schemeClr>
                </a:solidFill>
              </a:rPr>
              <a:t>또는 </a:t>
            </a:r>
            <a:r>
              <a:rPr lang="en-US" altLang="ko-KR" sz="1100" b="1" dirty="0" smtClean="0">
                <a:solidFill>
                  <a:schemeClr val="accent3">
                    <a:lumMod val="75000"/>
                  </a:schemeClr>
                </a:solidFill>
              </a:rPr>
              <a:t>GR</a:t>
            </a:r>
            <a:r>
              <a:rPr lang="ko-KR" altLang="en-US" sz="1100" b="1" dirty="0" smtClean="0">
                <a:solidFill>
                  <a:schemeClr val="accent3">
                    <a:lumMod val="75000"/>
                  </a:schemeClr>
                </a:solidFill>
              </a:rPr>
              <a:t>마크를 획득하거나 제품의 환경성능에 대하여 인증을 받은 제품의 사용을 </a:t>
            </a:r>
            <a:r>
              <a:rPr lang="ko-KR" altLang="en-US" sz="1100" b="1" dirty="0" smtClean="0">
                <a:solidFill>
                  <a:srgbClr val="C00000"/>
                </a:solidFill>
              </a:rPr>
              <a:t>권장</a:t>
            </a:r>
            <a:r>
              <a:rPr lang="ko-KR" altLang="en-US" sz="1100" b="1" dirty="0" smtClean="0">
                <a:solidFill>
                  <a:schemeClr val="accent3">
                    <a:lumMod val="75000"/>
                  </a:schemeClr>
                </a:solidFill>
              </a:rPr>
              <a:t>한다</a:t>
            </a:r>
            <a:r>
              <a:rPr lang="en-US" altLang="ko-KR" sz="1100" b="1" dirty="0" smtClean="0">
                <a:solidFill>
                  <a:schemeClr val="accent3">
                    <a:lumMod val="75000"/>
                  </a:schemeClr>
                </a:solidFill>
              </a:rPr>
              <a:t>.</a:t>
            </a:r>
          </a:p>
          <a:p>
            <a:pPr>
              <a:lnSpc>
                <a:spcPct val="200000"/>
              </a:lnSpc>
              <a:defRPr/>
            </a:pPr>
            <a:endParaRPr lang="en-US" altLang="ko-KR" sz="1100" b="1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0" y="6511751"/>
            <a:ext cx="9144000" cy="346249"/>
          </a:xfrm>
          <a:prstGeom prst="rect">
            <a:avLst/>
          </a:prstGeom>
          <a:solidFill>
            <a:srgbClr val="92D050"/>
          </a:solidFill>
          <a:ln w="1270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endParaRPr lang="ko-KR" altLang="en-US" sz="11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590" y="323364"/>
            <a:ext cx="89068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chemeClr val="accent3">
                    <a:lumMod val="50000"/>
                  </a:schemeClr>
                </a:solidFill>
              </a:rPr>
              <a:t>3. </a:t>
            </a:r>
            <a:r>
              <a:rPr lang="ko-KR" altLang="en-US" b="1" dirty="0" smtClean="0">
                <a:solidFill>
                  <a:schemeClr val="accent3">
                    <a:lumMod val="50000"/>
                  </a:schemeClr>
                </a:solidFill>
              </a:rPr>
              <a:t>친환경주택의 건설기준 및 성능</a:t>
            </a:r>
            <a:endParaRPr lang="ko-KR" alt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cxnSp>
        <p:nvCxnSpPr>
          <p:cNvPr id="13" name="직선 연결선 12"/>
          <p:cNvCxnSpPr/>
          <p:nvPr/>
        </p:nvCxnSpPr>
        <p:spPr>
          <a:xfrm>
            <a:off x="82836" y="692696"/>
            <a:ext cx="8881652" cy="0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직사각형 9"/>
          <p:cNvSpPr/>
          <p:nvPr/>
        </p:nvSpPr>
        <p:spPr>
          <a:xfrm>
            <a:off x="395536" y="908720"/>
            <a:ext cx="9589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ko-KR" altLang="en-US" b="1" dirty="0" smtClean="0">
                <a:solidFill>
                  <a:srgbClr val="9BBB59">
                    <a:lumMod val="50000"/>
                  </a:srgbClr>
                </a:solidFill>
              </a:rPr>
              <a:t>시사점 </a:t>
            </a:r>
          </a:p>
        </p:txBody>
      </p:sp>
      <p:graphicFrame>
        <p:nvGraphicFramePr>
          <p:cNvPr id="11" name="표 10"/>
          <p:cNvGraphicFramePr>
            <a:graphicFrameLocks noGrp="1"/>
          </p:cNvGraphicFramePr>
          <p:nvPr/>
        </p:nvGraphicFramePr>
        <p:xfrm>
          <a:off x="683568" y="1556792"/>
          <a:ext cx="7560839" cy="1800200"/>
        </p:xfrm>
        <a:graphic>
          <a:graphicData uri="http://schemas.openxmlformats.org/drawingml/2006/table">
            <a:tbl>
              <a:tblPr/>
              <a:tblGrid>
                <a:gridCol w="840093"/>
                <a:gridCol w="1680187"/>
                <a:gridCol w="2520280"/>
                <a:gridCol w="840093"/>
                <a:gridCol w="840093"/>
                <a:gridCol w="840093"/>
              </a:tblGrid>
              <a:tr h="358087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0" i="0" u="none" strike="noStrike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맑은 고딕"/>
                        </a:rPr>
                        <a:t>열관류율</a:t>
                      </a:r>
                      <a:endParaRPr lang="ko-KR" altLang="en-US" sz="1100" b="0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맑은 고딕"/>
                      </a:endParaRPr>
                    </a:p>
                  </a:txBody>
                  <a:tcPr marL="9407" marR="9407" marT="9407" marB="0" anchor="ctr">
                    <a:lnL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0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맑은 고딕"/>
                        </a:rPr>
                        <a:t>전용면적</a:t>
                      </a:r>
                    </a:p>
                  </a:txBody>
                  <a:tcPr marL="9407" marR="9407" marT="9407" marB="0" anchor="ctr">
                    <a:lnL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0" i="0" u="none" strike="noStrike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맑은 고딕"/>
                        </a:rPr>
                        <a:t>위치</a:t>
                      </a:r>
                    </a:p>
                  </a:txBody>
                  <a:tcPr marL="9407" marR="9407" marT="9407" marB="0" anchor="ctr">
                    <a:lnL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0" i="0" u="none" strike="noStrike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맑은 고딕"/>
                        </a:rPr>
                        <a:t>중부지역</a:t>
                      </a:r>
                    </a:p>
                  </a:txBody>
                  <a:tcPr marL="9407" marR="9407" marT="9407" marB="0" anchor="ctr">
                    <a:lnL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0" i="0" u="none" strike="noStrike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맑은 고딕"/>
                        </a:rPr>
                        <a:t>남부지역</a:t>
                      </a:r>
                    </a:p>
                  </a:txBody>
                  <a:tcPr marL="9407" marR="9407" marT="9407" marB="0" anchor="ctr">
                    <a:lnL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0" i="0" u="none" strike="noStrike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맑은 고딕"/>
                        </a:rPr>
                        <a:t>제주지역</a:t>
                      </a:r>
                    </a:p>
                  </a:txBody>
                  <a:tcPr marL="9407" marR="9407" marT="9407" marB="0" anchor="ctr">
                    <a:lnL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4181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0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맑은 고딕"/>
                        </a:rPr>
                        <a:t>전체</a:t>
                      </a:r>
                    </a:p>
                  </a:txBody>
                  <a:tcPr marL="9407" marR="9407" marT="9407" marB="0" anchor="ctr">
                    <a:lnL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돋움"/>
                        </a:rPr>
                        <a:t>외기에 </a:t>
                      </a:r>
                      <a:r>
                        <a:rPr lang="ko-KR" altLang="en-US" sz="1100" b="1" i="0" u="none" strike="noStrike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돋움"/>
                        </a:rPr>
                        <a:t>직접면한</a:t>
                      </a:r>
                      <a:r>
                        <a:rPr lang="ko-KR" altLang="en-US" sz="11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돋움"/>
                        </a:rPr>
                        <a:t> 창호</a:t>
                      </a:r>
                    </a:p>
                  </a:txBody>
                  <a:tcPr marL="9407" marR="9407" marT="9407" marB="0" anchor="ctr">
                    <a:lnL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ko-KR" sz="1100" b="1" i="0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굴림"/>
                        </a:rPr>
                        <a:t>1.2 </a:t>
                      </a:r>
                      <a:r>
                        <a:rPr lang="ko-KR" altLang="en-US" sz="1100" b="1" i="0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굴림"/>
                        </a:rPr>
                        <a:t>이하</a:t>
                      </a:r>
                      <a:endParaRPr lang="ko-KR" altLang="en-US" sz="110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굴림"/>
                      </a:endParaRPr>
                    </a:p>
                  </a:txBody>
                  <a:tcPr marL="9407" marR="9407" marT="9407" marB="0" anchor="ctr">
                    <a:lnL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ko-KR" sz="1100" b="1" i="0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굴림"/>
                        </a:rPr>
                        <a:t>1.5 </a:t>
                      </a:r>
                      <a:r>
                        <a:rPr lang="ko-KR" altLang="en-US" sz="1100" b="1" i="0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굴림"/>
                        </a:rPr>
                        <a:t>이하</a:t>
                      </a:r>
                      <a:endParaRPr lang="ko-KR" altLang="en-US" sz="110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굴림"/>
                      </a:endParaRPr>
                    </a:p>
                  </a:txBody>
                  <a:tcPr marL="9407" marR="9407" marT="9407" marB="0" anchor="ctr">
                    <a:lnL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ko-KR" sz="1100" b="1" i="0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굴림"/>
                        </a:rPr>
                        <a:t>1.8</a:t>
                      </a:r>
                      <a:r>
                        <a:rPr lang="ko-KR" altLang="en-US" sz="1100" b="1" i="0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굴림"/>
                        </a:rPr>
                        <a:t>이하</a:t>
                      </a:r>
                      <a:endParaRPr lang="ko-KR" altLang="en-US" sz="110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굴림"/>
                      </a:endParaRPr>
                    </a:p>
                  </a:txBody>
                  <a:tcPr marL="9407" marR="9407" marT="9407" marB="0" anchor="ctr">
                    <a:lnL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</a:tr>
              <a:tr h="29297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0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맑은 고딕"/>
                        </a:rPr>
                        <a:t>외기에 </a:t>
                      </a:r>
                      <a:r>
                        <a:rPr lang="ko-KR" altLang="en-US" sz="1100" b="0" i="0" u="none" strike="noStrike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맑은 고딕"/>
                        </a:rPr>
                        <a:t>간접면한</a:t>
                      </a:r>
                      <a:r>
                        <a:rPr lang="ko-KR" altLang="en-US" sz="1100" b="0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맑은 고딕"/>
                        </a:rPr>
                        <a:t> 창호</a:t>
                      </a:r>
                    </a:p>
                  </a:txBody>
                  <a:tcPr marL="9407" marR="9407" marT="9407" marB="0" anchor="ctr">
                    <a:lnL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ko-KR" sz="1100" b="0" i="0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굴림"/>
                        </a:rPr>
                        <a:t>2.1</a:t>
                      </a:r>
                      <a:r>
                        <a:rPr lang="ko-KR" altLang="en-US" sz="1100" b="0" i="0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굴림"/>
                        </a:rPr>
                        <a:t>이하</a:t>
                      </a:r>
                      <a:endParaRPr lang="ko-KR" altLang="en-US" sz="1100" b="0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굴림"/>
                      </a:endParaRPr>
                    </a:p>
                  </a:txBody>
                  <a:tcPr marL="9407" marR="9407" marT="9407" marB="0" anchor="ctr">
                    <a:lnL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ko-KR" sz="1100" b="0" i="0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굴림"/>
                        </a:rPr>
                        <a:t>2.3</a:t>
                      </a:r>
                      <a:r>
                        <a:rPr lang="ko-KR" altLang="en-US" sz="1100" b="0" i="0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굴림"/>
                        </a:rPr>
                        <a:t>이하</a:t>
                      </a:r>
                      <a:endParaRPr lang="ko-KR" altLang="en-US" sz="1100" b="0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굴림"/>
                      </a:endParaRPr>
                    </a:p>
                  </a:txBody>
                  <a:tcPr marL="9407" marR="9407" marT="9407" marB="0" anchor="ctr">
                    <a:lnL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ko-KR" sz="1100" b="0" i="0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굴림"/>
                        </a:rPr>
                        <a:t>2.8</a:t>
                      </a:r>
                      <a:r>
                        <a:rPr lang="ko-KR" altLang="en-US" sz="1100" b="0" i="0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굴림"/>
                        </a:rPr>
                        <a:t>이하</a:t>
                      </a:r>
                      <a:endParaRPr lang="ko-KR" altLang="en-US" sz="1100" b="0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굴림"/>
                      </a:endParaRPr>
                    </a:p>
                  </a:txBody>
                  <a:tcPr marL="9407" marR="9407" marT="9407" marB="0" anchor="ctr">
                    <a:lnL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07323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0" i="0" u="none" strike="noStrike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맑은 고딕"/>
                        </a:rPr>
                        <a:t>기밀성능</a:t>
                      </a:r>
                    </a:p>
                  </a:txBody>
                  <a:tcPr marL="9407" marR="9407" marT="9407" marB="0" anchor="ctr">
                    <a:lnL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맑은 고딕"/>
                        </a:rPr>
                        <a:t>KS F2292 </a:t>
                      </a:r>
                      <a:r>
                        <a:rPr lang="ko-KR" altLang="en-US" sz="1100" b="0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맑은 고딕"/>
                        </a:rPr>
                        <a:t>창호의 기밀성 시험방법에 의해 그 성능이 </a:t>
                      </a:r>
                      <a:r>
                        <a:rPr lang="en-US" altLang="ko-KR" sz="1100" b="1" i="0" u="none" strike="noStrike" dirty="0">
                          <a:solidFill>
                            <a:srgbClr val="C00000"/>
                          </a:solidFill>
                          <a:latin typeface="맑은 고딕"/>
                        </a:rPr>
                        <a:t>2</a:t>
                      </a:r>
                      <a:r>
                        <a:rPr lang="ko-KR" altLang="en-US" sz="1100" b="1" i="0" u="none" strike="noStrike" dirty="0">
                          <a:solidFill>
                            <a:srgbClr val="C00000"/>
                          </a:solidFill>
                          <a:latin typeface="맑은 고딕"/>
                        </a:rPr>
                        <a:t>등급 이상을 만족하는 제품</a:t>
                      </a:r>
                      <a:r>
                        <a:rPr lang="ko-KR" altLang="en-US" sz="1100" b="0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맑은 고딕"/>
                        </a:rPr>
                        <a:t/>
                      </a:r>
                      <a:br>
                        <a:rPr lang="ko-KR" altLang="en-US" sz="1100" b="0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맑은 고딕"/>
                        </a:rPr>
                      </a:br>
                      <a:r>
                        <a:rPr lang="ko-KR" altLang="en-US" sz="1100" b="0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맑은 고딕"/>
                        </a:rPr>
                        <a:t>발코니의 내측에 설치되어 외기에 간접적으로 면할 수 있는 부위는 제외할 수 있다</a:t>
                      </a:r>
                      <a:r>
                        <a:rPr lang="en-US" altLang="ko-KR" sz="1100" b="0" i="0" u="none" strike="noStrik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맑은 고딕"/>
                        </a:rPr>
                        <a:t>.</a:t>
                      </a:r>
                      <a:endParaRPr lang="en-US" altLang="ko-KR" sz="1100" b="0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맑은 고딕"/>
                      </a:endParaRPr>
                    </a:p>
                  </a:txBody>
                  <a:tcPr marL="9407" marR="9407" marT="9407" marB="0" anchor="ctr">
                    <a:lnL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모서리가 둥근 직사각형 13"/>
          <p:cNvSpPr/>
          <p:nvPr/>
        </p:nvSpPr>
        <p:spPr>
          <a:xfrm>
            <a:off x="5724128" y="1556792"/>
            <a:ext cx="792088" cy="792088"/>
          </a:xfrm>
          <a:prstGeom prst="roundRect">
            <a:avLst/>
          </a:prstGeom>
          <a:solidFill>
            <a:schemeClr val="accent1">
              <a:alpha val="10000"/>
            </a:schemeClr>
          </a:solidFill>
          <a:ln w="38100">
            <a:solidFill>
              <a:srgbClr val="C0504D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직사각형 14"/>
          <p:cNvSpPr/>
          <p:nvPr/>
        </p:nvSpPr>
        <p:spPr>
          <a:xfrm>
            <a:off x="683568" y="3717032"/>
            <a:ext cx="5415265" cy="7155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28600" lvl="0" indent="-228600">
              <a:lnSpc>
                <a:spcPct val="200000"/>
              </a:lnSpc>
              <a:buAutoNum type="arabicPeriod"/>
              <a:defRPr/>
            </a:pPr>
            <a:r>
              <a:rPr lang="ko-KR" altLang="en-US" sz="1100" b="1" dirty="0" smtClean="0">
                <a:solidFill>
                  <a:srgbClr val="C00000"/>
                </a:solidFill>
              </a:rPr>
              <a:t>실제 주택에 적용가능 창호는 </a:t>
            </a:r>
            <a:r>
              <a:rPr lang="ko-KR" altLang="en-US" sz="1100" b="1" dirty="0" err="1" smtClean="0">
                <a:solidFill>
                  <a:srgbClr val="C00000"/>
                </a:solidFill>
              </a:rPr>
              <a:t>열관류율</a:t>
            </a:r>
            <a:r>
              <a:rPr lang="ko-KR" altLang="en-US" sz="1100" b="1" dirty="0" smtClean="0">
                <a:solidFill>
                  <a:srgbClr val="C00000"/>
                </a:solidFill>
              </a:rPr>
              <a:t>  </a:t>
            </a:r>
            <a:r>
              <a:rPr lang="en-US" altLang="ko-KR" sz="1100" b="1" dirty="0" smtClean="0">
                <a:solidFill>
                  <a:srgbClr val="C00000"/>
                </a:solidFill>
              </a:rPr>
              <a:t>1.2</a:t>
            </a:r>
            <a:r>
              <a:rPr lang="ko-KR" altLang="en-US" sz="1100" b="1" dirty="0" smtClean="0">
                <a:solidFill>
                  <a:srgbClr val="C00000"/>
                </a:solidFill>
              </a:rPr>
              <a:t>이하</a:t>
            </a:r>
            <a:r>
              <a:rPr lang="en-US" altLang="ko-KR" sz="1100" b="1" dirty="0" smtClean="0">
                <a:solidFill>
                  <a:srgbClr val="C00000"/>
                </a:solidFill>
              </a:rPr>
              <a:t>, </a:t>
            </a:r>
            <a:r>
              <a:rPr lang="ko-KR" altLang="en-US" sz="1100" b="1" dirty="0" smtClean="0">
                <a:solidFill>
                  <a:srgbClr val="C00000"/>
                </a:solidFill>
              </a:rPr>
              <a:t>즉  </a:t>
            </a:r>
            <a:r>
              <a:rPr lang="en-US" altLang="ko-KR" sz="1100" b="1" dirty="0" smtClean="0">
                <a:solidFill>
                  <a:srgbClr val="C00000"/>
                </a:solidFill>
              </a:rPr>
              <a:t>PVC  </a:t>
            </a:r>
            <a:r>
              <a:rPr lang="ko-KR" altLang="en-US" sz="1100" b="1" dirty="0" smtClean="0">
                <a:solidFill>
                  <a:srgbClr val="C00000"/>
                </a:solidFill>
              </a:rPr>
              <a:t>이중창만 적용 가능</a:t>
            </a:r>
            <a:r>
              <a:rPr lang="en-US" altLang="ko-KR" sz="1100" b="1" dirty="0" smtClean="0">
                <a:solidFill>
                  <a:srgbClr val="C00000"/>
                </a:solidFill>
              </a:rPr>
              <a:t>.</a:t>
            </a:r>
          </a:p>
          <a:p>
            <a:pPr marL="228600" lvl="0" indent="-228600">
              <a:lnSpc>
                <a:spcPct val="200000"/>
              </a:lnSpc>
              <a:buAutoNum type="arabicPeriod"/>
              <a:defRPr/>
            </a:pPr>
            <a:endParaRPr lang="en-US" altLang="ko-KR" sz="1100" b="1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7584" y="2564904"/>
            <a:ext cx="75608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prstClr val="white"/>
                </a:solidFill>
              </a:rPr>
              <a:t>4.</a:t>
            </a:r>
            <a:r>
              <a:rPr lang="ko-KR" altLang="en-US" sz="3200" b="1" dirty="0" smtClean="0">
                <a:solidFill>
                  <a:prstClr val="white"/>
                </a:solidFill>
              </a:rPr>
              <a:t> 공동주택 결로 방지를 위한 설계기준</a:t>
            </a:r>
          </a:p>
          <a:p>
            <a:pPr algn="ctr"/>
            <a:endParaRPr lang="ko-KR" altLang="en-US" sz="3200" b="1" dirty="0" smtClean="0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0" y="6511751"/>
            <a:ext cx="9144000" cy="346249"/>
          </a:xfrm>
          <a:prstGeom prst="rect">
            <a:avLst/>
          </a:prstGeom>
          <a:solidFill>
            <a:srgbClr val="92D050"/>
          </a:solidFill>
          <a:ln w="1270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endParaRPr lang="ko-KR" altLang="en-US" sz="11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590" y="323364"/>
            <a:ext cx="89068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chemeClr val="accent3">
                    <a:lumMod val="50000"/>
                  </a:schemeClr>
                </a:solidFill>
              </a:rPr>
              <a:t>4. </a:t>
            </a:r>
            <a:r>
              <a:rPr lang="ko-KR" altLang="en-US" b="1" dirty="0" smtClean="0">
                <a:solidFill>
                  <a:schemeClr val="accent3">
                    <a:lumMod val="50000"/>
                  </a:schemeClr>
                </a:solidFill>
              </a:rPr>
              <a:t>공동주택 결로 방지를 위한 설계기준</a:t>
            </a:r>
          </a:p>
        </p:txBody>
      </p:sp>
      <p:cxnSp>
        <p:nvCxnSpPr>
          <p:cNvPr id="13" name="직선 연결선 12"/>
          <p:cNvCxnSpPr/>
          <p:nvPr/>
        </p:nvCxnSpPr>
        <p:spPr>
          <a:xfrm>
            <a:off x="82836" y="692696"/>
            <a:ext cx="8881652" cy="0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표 15"/>
          <p:cNvGraphicFramePr>
            <a:graphicFrameLocks noGrp="1"/>
          </p:cNvGraphicFramePr>
          <p:nvPr/>
        </p:nvGraphicFramePr>
        <p:xfrm>
          <a:off x="467544" y="1628800"/>
          <a:ext cx="8352928" cy="46805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68152"/>
                <a:gridCol w="6984776"/>
              </a:tblGrid>
              <a:tr h="96749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적용시점 </a:t>
                      </a:r>
                      <a:endParaRPr lang="en-US" altLang="ko-KR" sz="1400" b="1" dirty="0" smtClean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ko-KR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제</a:t>
                      </a:r>
                      <a:r>
                        <a:rPr kumimoji="0" lang="en-US" altLang="ko-K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ko-KR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조</a:t>
                      </a:r>
                      <a:r>
                        <a:rPr kumimoji="0" lang="en-US" altLang="ko-K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ko-KR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시행일</a:t>
                      </a:r>
                      <a:r>
                        <a:rPr kumimoji="0" lang="en-US" altLang="ko-K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kumimoji="0" lang="ko-KR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이 기준은 </a:t>
                      </a:r>
                      <a:r>
                        <a:rPr kumimoji="0" lang="en-US" altLang="ko-K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2014</a:t>
                      </a:r>
                      <a:r>
                        <a:rPr kumimoji="0" lang="ko-KR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년 </a:t>
                      </a:r>
                      <a:r>
                        <a:rPr kumimoji="0" lang="en-US" altLang="ko-K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kumimoji="0" lang="ko-KR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월 </a:t>
                      </a:r>
                      <a:r>
                        <a:rPr kumimoji="0" lang="en-US" altLang="ko-K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r>
                        <a:rPr kumimoji="0" lang="ko-KR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일부터 시행한다</a:t>
                      </a:r>
                      <a:r>
                        <a:rPr kumimoji="0" lang="en-US" altLang="ko-K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제</a:t>
                      </a:r>
                      <a:r>
                        <a:rPr kumimoji="0" lang="en-US" altLang="ko-K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ko-KR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조</a:t>
                      </a:r>
                      <a:r>
                        <a:rPr kumimoji="0" lang="en-US" altLang="ko-K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ko-KR" altLang="en-US" sz="11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적용례</a:t>
                      </a:r>
                      <a:r>
                        <a:rPr kumimoji="0" lang="en-US" altLang="ko-K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kumimoji="0" lang="ko-KR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이 기준은 이 기준 시행 후 법 제</a:t>
                      </a:r>
                      <a:r>
                        <a:rPr kumimoji="0" lang="en-US" altLang="ko-K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r>
                        <a:rPr kumimoji="0" lang="ko-KR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조제</a:t>
                      </a:r>
                      <a:r>
                        <a:rPr kumimoji="0" lang="en-US" altLang="ko-K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ko-KR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항 또는 제</a:t>
                      </a:r>
                      <a:r>
                        <a:rPr kumimoji="0" lang="en-US" altLang="ko-K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ko-KR" alt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항에 따른 사업계획 승인을 신청하는 경우부터 적용한다</a:t>
                      </a:r>
                      <a:r>
                        <a:rPr kumimoji="0" lang="en-US" altLang="ko-K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3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1303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적용</a:t>
                      </a:r>
                      <a:r>
                        <a:rPr lang="ko-KR" altLang="en-US" sz="1400" b="1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대상</a:t>
                      </a:r>
                      <a:endParaRPr lang="ko-KR" altLang="en-US" sz="1400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개정된「주택건설기준 등에 관한 규정」에 따르면 </a:t>
                      </a:r>
                      <a:r>
                        <a:rPr lang="en-US" altLang="ko-KR" sz="1100" b="1" dirty="0" smtClean="0">
                          <a:solidFill>
                            <a:srgbClr val="C00000"/>
                          </a:solidFill>
                        </a:rPr>
                        <a:t>500</a:t>
                      </a:r>
                      <a:r>
                        <a:rPr lang="ko-KR" altLang="en-US" sz="1100" b="1" dirty="0" smtClean="0">
                          <a:solidFill>
                            <a:srgbClr val="C00000"/>
                          </a:solidFill>
                        </a:rPr>
                        <a:t>세대 이상의 공동주택을 건설하는 경우</a:t>
                      </a:r>
                      <a:r>
                        <a:rPr lang="en-US" altLang="ko-KR" sz="1100" b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, </a:t>
                      </a:r>
                      <a:r>
                        <a:rPr lang="ko-KR" altLang="en-US" sz="1100" b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벽체의 접합부위나 난방설비가 설치되는 공간의 창호는 국토교통부장관이 고시하는 기준에 적합한 결로 방지 성능을 갖추어야 하며</a:t>
                      </a:r>
                      <a:r>
                        <a:rPr lang="en-US" altLang="ko-KR" sz="1100" b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,</a:t>
                      </a:r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359024" y="764704"/>
            <a:ext cx="8784976" cy="112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/>
              <a:t> </a:t>
            </a:r>
            <a:r>
              <a:rPr lang="en-US" altLang="ko-KR" b="1" dirty="0" smtClean="0">
                <a:solidFill>
                  <a:schemeClr val="accent2"/>
                </a:solidFill>
              </a:rPr>
              <a:t>[ </a:t>
            </a:r>
            <a:r>
              <a:rPr lang="ko-KR" altLang="en-US" sz="1400" dirty="0" smtClean="0"/>
              <a:t>공동주택 결로 방지를 위한 설계기준</a:t>
            </a:r>
            <a:r>
              <a:rPr lang="en-US" altLang="ko-KR" b="1" dirty="0" smtClean="0">
                <a:solidFill>
                  <a:schemeClr val="accent2"/>
                </a:solidFill>
              </a:rPr>
              <a:t>] </a:t>
            </a:r>
            <a:r>
              <a:rPr lang="en-US" altLang="ko-KR" sz="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(‘13.5.6. </a:t>
            </a:r>
            <a:r>
              <a:rPr lang="ko-KR" altLang="en-US" sz="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개정</a:t>
            </a:r>
            <a:r>
              <a:rPr lang="en-US" altLang="ko-KR" sz="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․</a:t>
            </a:r>
            <a:r>
              <a:rPr lang="ko-KR" altLang="en-US" sz="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공포</a:t>
            </a:r>
            <a:r>
              <a:rPr lang="en-US" altLang="ko-KR" sz="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’14.5.7. </a:t>
            </a:r>
            <a:r>
              <a:rPr lang="ko-KR" altLang="en-US" sz="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시행</a:t>
            </a:r>
            <a:r>
              <a:rPr lang="en-US" altLang="ko-KR" sz="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)</a:t>
            </a:r>
          </a:p>
          <a:p>
            <a:r>
              <a:rPr lang="ko-KR" altLang="en-US" sz="12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     </a:t>
            </a:r>
            <a:endParaRPr lang="en-US" altLang="ko-KR" sz="1200" dirty="0" smtClean="0">
              <a:solidFill>
                <a:schemeClr val="tx2">
                  <a:lumMod val="75000"/>
                </a:schemeClr>
              </a:solidFill>
              <a:latin typeface="+mn-ea"/>
            </a:endParaRPr>
          </a:p>
          <a:p>
            <a:r>
              <a:rPr lang="ko-KR" altLang="en-US" sz="1100" dirty="0" smtClean="0"/>
              <a:t>제</a:t>
            </a:r>
            <a:r>
              <a:rPr lang="en-US" altLang="ko-KR" sz="1100" dirty="0" smtClean="0"/>
              <a:t>1</a:t>
            </a:r>
            <a:r>
              <a:rPr lang="ko-KR" altLang="en-US" sz="1100" dirty="0" smtClean="0"/>
              <a:t>조</a:t>
            </a:r>
            <a:r>
              <a:rPr lang="en-US" altLang="ko-KR" sz="1100" dirty="0" smtClean="0"/>
              <a:t>(</a:t>
            </a:r>
            <a:r>
              <a:rPr lang="ko-KR" altLang="en-US" sz="1100" dirty="0" smtClean="0"/>
              <a:t>목적</a:t>
            </a:r>
            <a:r>
              <a:rPr lang="en-US" altLang="ko-KR" sz="1100" dirty="0" smtClean="0"/>
              <a:t>) </a:t>
            </a:r>
            <a:r>
              <a:rPr lang="ko-KR" altLang="en-US" sz="1100" dirty="0" smtClean="0"/>
              <a:t>이 고시는 </a:t>
            </a:r>
            <a:r>
              <a:rPr lang="ko-KR" altLang="en-US" sz="1100" b="1" dirty="0" smtClean="0">
                <a:solidFill>
                  <a:schemeClr val="accent2"/>
                </a:solidFill>
              </a:rPr>
              <a:t>「주택건설기준 등에 관한 규정</a:t>
            </a:r>
            <a:r>
              <a:rPr lang="ko-KR" altLang="en-US" sz="1100" b="1" dirty="0" smtClean="0">
                <a:solidFill>
                  <a:srgbClr val="C00000"/>
                </a:solidFill>
              </a:rPr>
              <a:t>」</a:t>
            </a:r>
            <a:r>
              <a:rPr lang="ko-KR" altLang="en-US" sz="1100" dirty="0" smtClean="0"/>
              <a:t>제</a:t>
            </a:r>
            <a:r>
              <a:rPr lang="en-US" altLang="ko-KR" sz="1100" dirty="0" smtClean="0"/>
              <a:t>64</a:t>
            </a:r>
            <a:r>
              <a:rPr lang="ko-KR" altLang="en-US" sz="1100" dirty="0" smtClean="0"/>
              <a:t>조제</a:t>
            </a:r>
            <a:r>
              <a:rPr lang="en-US" altLang="ko-KR" sz="1100" dirty="0" smtClean="0"/>
              <a:t>3</a:t>
            </a:r>
            <a:r>
              <a:rPr lang="ko-KR" altLang="en-US" sz="1100" dirty="0" smtClean="0"/>
              <a:t>항에 따라 </a:t>
            </a:r>
            <a:r>
              <a:rPr lang="ko-KR" altLang="en-US" sz="1100" b="1" dirty="0" smtClean="0">
                <a:solidFill>
                  <a:schemeClr val="accent2"/>
                </a:solidFill>
              </a:rPr>
              <a:t>친환경 주택의 건설기준 및 성능</a:t>
            </a:r>
            <a:r>
              <a:rPr lang="ko-KR" altLang="en-US" sz="1100" dirty="0" smtClean="0"/>
              <a:t>에 관하여 위임된 사항과 그 시행에 필요한 사항을 정함을 목적으로 한다</a:t>
            </a:r>
            <a:r>
              <a:rPr lang="en-US" altLang="ko-KR" sz="1100" dirty="0" smtClean="0"/>
              <a:t>. </a:t>
            </a:r>
            <a:endParaRPr lang="ko-KR" altLang="en-US" sz="1100" dirty="0" smtClean="0"/>
          </a:p>
          <a:p>
            <a:pPr>
              <a:lnSpc>
                <a:spcPct val="150000"/>
              </a:lnSpc>
            </a:pPr>
            <a:endParaRPr lang="ko-KR" altLang="en-US" sz="1000" dirty="0"/>
          </a:p>
        </p:txBody>
      </p:sp>
      <p:graphicFrame>
        <p:nvGraphicFramePr>
          <p:cNvPr id="20" name="표 19"/>
          <p:cNvGraphicFramePr>
            <a:graphicFrameLocks noGrp="1"/>
          </p:cNvGraphicFramePr>
          <p:nvPr/>
        </p:nvGraphicFramePr>
        <p:xfrm>
          <a:off x="2267744" y="3429000"/>
          <a:ext cx="6095999" cy="2408928"/>
        </p:xfrm>
        <a:graphic>
          <a:graphicData uri="http://schemas.openxmlformats.org/drawingml/2006/table">
            <a:tbl>
              <a:tblPr/>
              <a:tblGrid>
                <a:gridCol w="743744"/>
                <a:gridCol w="1296144"/>
                <a:gridCol w="1152128"/>
                <a:gridCol w="1008112"/>
                <a:gridCol w="936104"/>
                <a:gridCol w="959767"/>
              </a:tblGrid>
              <a:tr h="232195">
                <a:tc rowSpan="2" grid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0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대상부위</a:t>
                      </a:r>
                    </a:p>
                  </a:txBody>
                  <a:tcPr marL="59485" marR="59485" marT="16446" marB="16446"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B8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b="0" kern="0" spc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TDR</a:t>
                      </a:r>
                      <a:r>
                        <a:rPr lang="ko-KR" altLang="en-US" sz="1100" b="0" kern="0" spc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값</a:t>
                      </a:r>
                      <a:r>
                        <a:rPr lang="ko-KR" altLang="en-US" sz="1100" b="0" kern="0" spc="0" baseline="3000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sz="1100" b="0" kern="0" spc="0" baseline="3000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1), </a:t>
                      </a:r>
                      <a:r>
                        <a:rPr lang="ko-KR" altLang="en-US" sz="1100" b="0" kern="0" spc="0" baseline="3000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sz="1100" b="0" kern="0" spc="0" baseline="3000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2)</a:t>
                      </a:r>
                      <a:endParaRPr lang="ko-KR" altLang="en-US" sz="1100" b="0" kern="0" spc="0">
                        <a:solidFill>
                          <a:schemeClr val="accent3">
                            <a:lumMod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L="59485" marR="59485" marT="16446" marB="16446"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B8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32195">
                <a:tc gridSpan="3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0" kern="0" spc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지역</a:t>
                      </a:r>
                      <a:r>
                        <a:rPr lang="en-US" altLang="ko-KR" sz="1100" b="0" kern="0" spc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Ⅰ</a:t>
                      </a:r>
                      <a:endParaRPr lang="ko-KR" altLang="en-US" sz="1100" b="0" kern="0" spc="0">
                        <a:solidFill>
                          <a:schemeClr val="accent3">
                            <a:lumMod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L="59485" marR="59485" marT="16446" marB="16446"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B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0" kern="0" spc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지역</a:t>
                      </a:r>
                      <a:r>
                        <a:rPr lang="en-US" altLang="ko-KR" sz="1100" b="0" kern="0" spc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Ⅱ</a:t>
                      </a:r>
                      <a:endParaRPr lang="ko-KR" altLang="en-US" sz="1100" b="0" kern="0" spc="0">
                        <a:solidFill>
                          <a:schemeClr val="accent3">
                            <a:lumMod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L="59485" marR="59485" marT="16446" marB="16446"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B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0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지역</a:t>
                      </a:r>
                      <a:r>
                        <a:rPr lang="en-US" altLang="ko-KR" sz="1100" b="0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Ⅲ</a:t>
                      </a:r>
                      <a:endParaRPr lang="ko-KR" altLang="en-US" sz="1100" b="0" kern="0" spc="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L="59485" marR="59485" marT="16446" marB="16446"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B8"/>
                    </a:solidFill>
                  </a:tcPr>
                </a:tc>
              </a:tr>
              <a:tr h="233366">
                <a:tc rowSpan="2">
                  <a:txBody>
                    <a:bodyPr/>
                    <a:lstStyle/>
                    <a:p>
                      <a:pPr marL="6350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0" kern="0" spc="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츨입문</a:t>
                      </a:r>
                      <a:endParaRPr lang="ko-KR" altLang="en-US" sz="1100" b="0" kern="0" spc="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L="59485" marR="59485" marT="16446" marB="16446"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6350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0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현관문 </a:t>
                      </a:r>
                    </a:p>
                    <a:p>
                      <a:pPr marL="6350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0" kern="0" spc="-6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대피공간 </a:t>
                      </a:r>
                      <a:r>
                        <a:rPr lang="ko-KR" altLang="en-US" sz="1100" b="0" kern="0" spc="-6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방화문</a:t>
                      </a:r>
                      <a:endParaRPr lang="ko-KR" altLang="en-US" sz="1100" b="0" kern="0" spc="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L="59485" marR="59485" marT="16446" marB="16446"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0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문짝</a:t>
                      </a:r>
                    </a:p>
                  </a:txBody>
                  <a:tcPr marL="59485" marR="59485" marT="16446" marB="16446"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0.30</a:t>
                      </a:r>
                    </a:p>
                  </a:txBody>
                  <a:tcPr marL="59485" marR="59485" marT="16446" marB="16446"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0" spc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0.33</a:t>
                      </a:r>
                    </a:p>
                  </a:txBody>
                  <a:tcPr marL="59485" marR="59485" marT="16446" marB="16446"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0" spc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0.38</a:t>
                      </a:r>
                    </a:p>
                  </a:txBody>
                  <a:tcPr marL="59485" marR="59485" marT="16446" marB="16446"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25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0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문틀</a:t>
                      </a:r>
                    </a:p>
                  </a:txBody>
                  <a:tcPr marL="59485" marR="59485" marT="16446" marB="16446"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0.22</a:t>
                      </a:r>
                    </a:p>
                  </a:txBody>
                  <a:tcPr marL="59485" marR="59485" marT="16446" marB="16446"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0.24</a:t>
                      </a:r>
                    </a:p>
                  </a:txBody>
                  <a:tcPr marL="59485" marR="59485" marT="16446" marB="16446"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0" spc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0.27</a:t>
                      </a:r>
                    </a:p>
                  </a:txBody>
                  <a:tcPr marL="59485" marR="59485" marT="16446" marB="16446"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366">
                <a:tc gridSpan="3">
                  <a:txBody>
                    <a:bodyPr/>
                    <a:lstStyle/>
                    <a:p>
                      <a:pPr marL="6350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0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벽체접합부 </a:t>
                      </a:r>
                    </a:p>
                  </a:txBody>
                  <a:tcPr marL="59485" marR="59485" marT="16446" marB="16446"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0.23</a:t>
                      </a:r>
                    </a:p>
                  </a:txBody>
                  <a:tcPr marL="59485" marR="59485" marT="16446" marB="16446"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0.25</a:t>
                      </a:r>
                    </a:p>
                  </a:txBody>
                  <a:tcPr marL="59485" marR="59485" marT="16446" marB="16446"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0" spc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0.28</a:t>
                      </a:r>
                    </a:p>
                  </a:txBody>
                  <a:tcPr marL="59485" marR="59485" marT="16446" marB="16446"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366">
                <a:tc rowSpan="3" gridSpan="2">
                  <a:txBody>
                    <a:bodyPr/>
                    <a:lstStyle/>
                    <a:p>
                      <a:pPr marL="6350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0" kern="0" spc="-3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외기에 직접 접하는 창</a:t>
                      </a:r>
                      <a:endParaRPr lang="ko-KR" altLang="en-US" sz="1100" b="0" kern="0" spc="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L="59485" marR="59485" marT="16446" marB="16446"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0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유리 중앙부위</a:t>
                      </a:r>
                    </a:p>
                  </a:txBody>
                  <a:tcPr marL="59485" marR="59485" marT="16446" marB="16446"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0.16 (0.16)</a:t>
                      </a:r>
                    </a:p>
                  </a:txBody>
                  <a:tcPr marL="59485" marR="59485" marT="16446" marB="16446"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0.18 (0.18)</a:t>
                      </a:r>
                    </a:p>
                  </a:txBody>
                  <a:tcPr marL="59485" marR="59485" marT="16446" marB="16446"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0.20 (0.24)</a:t>
                      </a:r>
                    </a:p>
                  </a:txBody>
                  <a:tcPr marL="59485" marR="59485" marT="16446" marB="16446"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366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0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유리 모서리부위</a:t>
                      </a:r>
                    </a:p>
                  </a:txBody>
                  <a:tcPr marL="59485" marR="59485" marT="16446" marB="16446"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0.22 (0.26)</a:t>
                      </a:r>
                    </a:p>
                  </a:txBody>
                  <a:tcPr marL="59485" marR="59485" marT="16446" marB="16446"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0.24 (0.29)</a:t>
                      </a:r>
                    </a:p>
                  </a:txBody>
                  <a:tcPr marL="59485" marR="59485" marT="16446" marB="16446"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0.27 (0.32)</a:t>
                      </a:r>
                    </a:p>
                  </a:txBody>
                  <a:tcPr marL="59485" marR="59485" marT="16446" marB="16446"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366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0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창틀 및 </a:t>
                      </a:r>
                      <a:r>
                        <a:rPr lang="ko-KR" altLang="en-US" sz="1100" b="0" kern="0" spc="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창짝</a:t>
                      </a:r>
                      <a:endParaRPr lang="ko-KR" altLang="en-US" sz="1100" b="0" kern="0" spc="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L="59485" marR="59485" marT="16446" marB="16446"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0.25 (0.30)</a:t>
                      </a:r>
                    </a:p>
                  </a:txBody>
                  <a:tcPr marL="59485" marR="59485" marT="16446" marB="16446"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0.28 (0.33)</a:t>
                      </a:r>
                    </a:p>
                  </a:txBody>
                  <a:tcPr marL="59485" marR="59485" marT="16446" marB="16446"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0.32 (0.38)</a:t>
                      </a:r>
                    </a:p>
                  </a:txBody>
                  <a:tcPr marL="59485" marR="59485" marT="16446" marB="16446"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2051720" y="5877272"/>
            <a:ext cx="6840760" cy="507831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ko-KR" altLang="en-US" sz="900" dirty="0" smtClean="0">
                <a:solidFill>
                  <a:srgbClr val="9BBB59">
                    <a:lumMod val="50000"/>
                  </a:srgbClr>
                </a:solidFill>
              </a:rPr>
              <a:t>주</a:t>
            </a:r>
            <a:r>
              <a:rPr lang="en-US" altLang="ko-KR" sz="900" dirty="0" smtClean="0">
                <a:solidFill>
                  <a:srgbClr val="9BBB59">
                    <a:lumMod val="50000"/>
                  </a:srgbClr>
                </a:solidFill>
              </a:rPr>
              <a:t>1) </a:t>
            </a:r>
            <a:r>
              <a:rPr lang="ko-KR" altLang="en-US" sz="900" dirty="0" smtClean="0">
                <a:solidFill>
                  <a:srgbClr val="9BBB59">
                    <a:lumMod val="50000"/>
                  </a:srgbClr>
                </a:solidFill>
              </a:rPr>
              <a:t>각 대상부위를 모두 만족하여야 함</a:t>
            </a:r>
          </a:p>
          <a:p>
            <a:pPr lvl="0">
              <a:defRPr/>
            </a:pPr>
            <a:r>
              <a:rPr lang="ko-KR" altLang="en-US" sz="900" dirty="0" smtClean="0">
                <a:solidFill>
                  <a:srgbClr val="9BBB59">
                    <a:lumMod val="50000"/>
                  </a:srgbClr>
                </a:solidFill>
              </a:rPr>
              <a:t>주</a:t>
            </a:r>
            <a:r>
              <a:rPr lang="en-US" altLang="ko-KR" sz="900" dirty="0" smtClean="0">
                <a:solidFill>
                  <a:srgbClr val="9BBB59">
                    <a:lumMod val="50000"/>
                  </a:srgbClr>
                </a:solidFill>
              </a:rPr>
              <a:t>2) </a:t>
            </a:r>
            <a:r>
              <a:rPr lang="ko-KR" altLang="en-US" sz="900" dirty="0" err="1" smtClean="0">
                <a:solidFill>
                  <a:srgbClr val="9BBB59">
                    <a:lumMod val="50000"/>
                  </a:srgbClr>
                </a:solidFill>
              </a:rPr>
              <a:t>괄호안은</a:t>
            </a:r>
            <a:r>
              <a:rPr lang="ko-KR" altLang="en-US" sz="900" dirty="0" smtClean="0">
                <a:solidFill>
                  <a:srgbClr val="9BBB59">
                    <a:lumMod val="50000"/>
                  </a:srgbClr>
                </a:solidFill>
              </a:rPr>
              <a:t> 알루미늄</a:t>
            </a:r>
            <a:r>
              <a:rPr lang="en-US" altLang="ko-KR" sz="900" dirty="0" smtClean="0">
                <a:solidFill>
                  <a:srgbClr val="9BBB59">
                    <a:lumMod val="50000"/>
                  </a:srgbClr>
                </a:solidFill>
              </a:rPr>
              <a:t>(AL)</a:t>
            </a:r>
            <a:r>
              <a:rPr lang="ko-KR" altLang="en-US" sz="900" dirty="0" smtClean="0">
                <a:solidFill>
                  <a:srgbClr val="9BBB59">
                    <a:lumMod val="50000"/>
                  </a:srgbClr>
                </a:solidFill>
              </a:rPr>
              <a:t>창의 적용기준임</a:t>
            </a:r>
          </a:p>
          <a:p>
            <a:pPr lvl="0">
              <a:defRPr/>
            </a:pPr>
            <a:r>
              <a:rPr lang="ko-KR" altLang="en-US" sz="900" dirty="0" smtClean="0">
                <a:solidFill>
                  <a:srgbClr val="9BBB59">
                    <a:lumMod val="50000"/>
                  </a:srgbClr>
                </a:solidFill>
              </a:rPr>
              <a:t>주</a:t>
            </a:r>
            <a:r>
              <a:rPr lang="en-US" altLang="ko-KR" sz="900" dirty="0" smtClean="0">
                <a:solidFill>
                  <a:srgbClr val="9BBB59">
                    <a:lumMod val="50000"/>
                  </a:srgbClr>
                </a:solidFill>
              </a:rPr>
              <a:t>3) PVC</a:t>
            </a:r>
            <a:r>
              <a:rPr lang="ko-KR" altLang="en-US" sz="900" dirty="0" smtClean="0">
                <a:solidFill>
                  <a:srgbClr val="9BBB59">
                    <a:lumMod val="50000"/>
                  </a:srgbClr>
                </a:solidFill>
              </a:rPr>
              <a:t>창과 알루미늄</a:t>
            </a:r>
            <a:r>
              <a:rPr lang="en-US" altLang="ko-KR" sz="900" dirty="0" smtClean="0">
                <a:solidFill>
                  <a:srgbClr val="9BBB59">
                    <a:lumMod val="50000"/>
                  </a:srgbClr>
                </a:solidFill>
              </a:rPr>
              <a:t>(AL)</a:t>
            </a:r>
            <a:r>
              <a:rPr lang="ko-KR" altLang="en-US" sz="900" dirty="0" smtClean="0">
                <a:solidFill>
                  <a:srgbClr val="9BBB59">
                    <a:lumMod val="50000"/>
                  </a:srgbClr>
                </a:solidFill>
              </a:rPr>
              <a:t>창이 함께 적용된 </a:t>
            </a:r>
            <a:r>
              <a:rPr lang="ko-KR" altLang="en-US" sz="900" dirty="0" err="1" smtClean="0">
                <a:solidFill>
                  <a:srgbClr val="9BBB59">
                    <a:lumMod val="50000"/>
                  </a:srgbClr>
                </a:solidFill>
              </a:rPr>
              <a:t>복합창은</a:t>
            </a:r>
            <a:r>
              <a:rPr lang="ko-KR" altLang="en-US" sz="900" dirty="0" smtClean="0">
                <a:solidFill>
                  <a:srgbClr val="9BBB59">
                    <a:lumMod val="50000"/>
                  </a:srgbClr>
                </a:solidFill>
              </a:rPr>
              <a:t> </a:t>
            </a:r>
            <a:r>
              <a:rPr lang="en-US" altLang="ko-KR" sz="900" dirty="0" smtClean="0">
                <a:solidFill>
                  <a:srgbClr val="9BBB59">
                    <a:lumMod val="50000"/>
                  </a:srgbClr>
                </a:solidFill>
              </a:rPr>
              <a:t>PVC</a:t>
            </a:r>
            <a:r>
              <a:rPr lang="ko-KR" altLang="en-US" sz="900" dirty="0" smtClean="0">
                <a:solidFill>
                  <a:srgbClr val="9BBB59">
                    <a:lumMod val="50000"/>
                  </a:srgbClr>
                </a:solidFill>
              </a:rPr>
              <a:t>창과 알루미늄</a:t>
            </a:r>
            <a:r>
              <a:rPr lang="en-US" altLang="ko-KR" sz="900" dirty="0" smtClean="0">
                <a:solidFill>
                  <a:srgbClr val="9BBB59">
                    <a:lumMod val="50000"/>
                  </a:srgbClr>
                </a:solidFill>
              </a:rPr>
              <a:t>(AL)</a:t>
            </a:r>
            <a:r>
              <a:rPr lang="ko-KR" altLang="en-US" sz="900" dirty="0" smtClean="0">
                <a:solidFill>
                  <a:srgbClr val="9BBB59">
                    <a:lumMod val="50000"/>
                  </a:srgbClr>
                </a:solidFill>
              </a:rPr>
              <a:t>창에 대한 </a:t>
            </a:r>
            <a:r>
              <a:rPr lang="en-US" altLang="ko-KR" sz="900" dirty="0" smtClean="0">
                <a:solidFill>
                  <a:srgbClr val="9BBB59">
                    <a:lumMod val="50000"/>
                  </a:srgbClr>
                </a:solidFill>
              </a:rPr>
              <a:t>TDR</a:t>
            </a:r>
            <a:r>
              <a:rPr lang="ko-KR" altLang="en-US" sz="900" dirty="0" smtClean="0">
                <a:solidFill>
                  <a:srgbClr val="9BBB59">
                    <a:lumMod val="50000"/>
                  </a:srgbClr>
                </a:solidFill>
              </a:rPr>
              <a:t>값의 평균값을 적용함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0" y="6511751"/>
            <a:ext cx="9144000" cy="346249"/>
          </a:xfrm>
          <a:prstGeom prst="rect">
            <a:avLst/>
          </a:prstGeom>
          <a:solidFill>
            <a:srgbClr val="92D050"/>
          </a:solidFill>
          <a:ln w="1270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endParaRPr lang="ko-KR" altLang="en-US" sz="11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590" y="323364"/>
            <a:ext cx="89068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chemeClr val="accent3">
                    <a:lumMod val="50000"/>
                  </a:schemeClr>
                </a:solidFill>
              </a:rPr>
              <a:t>4. </a:t>
            </a:r>
            <a:r>
              <a:rPr lang="ko-KR" altLang="en-US" b="1" dirty="0" smtClean="0">
                <a:solidFill>
                  <a:schemeClr val="accent3">
                    <a:lumMod val="50000"/>
                  </a:schemeClr>
                </a:solidFill>
              </a:rPr>
              <a:t>공동주택 결로 방지를 위한 설계기준</a:t>
            </a:r>
          </a:p>
        </p:txBody>
      </p:sp>
      <p:cxnSp>
        <p:nvCxnSpPr>
          <p:cNvPr id="13" name="직선 연결선 12"/>
          <p:cNvCxnSpPr/>
          <p:nvPr/>
        </p:nvCxnSpPr>
        <p:spPr>
          <a:xfrm>
            <a:off x="82836" y="692696"/>
            <a:ext cx="8881652" cy="0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표 13"/>
          <p:cNvGraphicFramePr>
            <a:graphicFrameLocks noGrp="1"/>
          </p:cNvGraphicFramePr>
          <p:nvPr/>
        </p:nvGraphicFramePr>
        <p:xfrm>
          <a:off x="755576" y="1124744"/>
          <a:ext cx="7920880" cy="3184906"/>
        </p:xfrm>
        <a:graphic>
          <a:graphicData uri="http://schemas.openxmlformats.org/drawingml/2006/table">
            <a:tbl>
              <a:tblPr/>
              <a:tblGrid>
                <a:gridCol w="1491349"/>
                <a:gridCol w="6429531"/>
              </a:tblGrid>
              <a:tr h="355346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지역</a:t>
                      </a:r>
                      <a:endParaRPr lang="ko-KR" altLang="en-US" sz="1000" kern="0" spc="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B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지역구분</a:t>
                      </a:r>
                      <a:r>
                        <a:rPr lang="ko-KR" altLang="en-US" sz="1000" b="1" kern="0" spc="0" baseline="3000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sz="1000" b="1" kern="0" spc="0" baseline="3000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)</a:t>
                      </a:r>
                      <a:endParaRPr lang="ko-KR" altLang="en-US" sz="1000" kern="0" spc="0">
                        <a:solidFill>
                          <a:schemeClr val="accent3">
                            <a:lumMod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B8"/>
                    </a:solidFill>
                  </a:tcPr>
                </a:tc>
              </a:tr>
              <a:tr h="493268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지역</a:t>
                      </a:r>
                      <a:r>
                        <a:rPr lang="en-US" altLang="ko-KR" sz="1000" kern="0" spc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Ⅰ</a:t>
                      </a:r>
                      <a:endParaRPr lang="ko-KR" altLang="en-US" sz="1000" kern="0" spc="0">
                        <a:solidFill>
                          <a:schemeClr val="accent3">
                            <a:lumMod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900" marR="88900" indent="0" algn="l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강화</a:t>
                      </a:r>
                      <a:r>
                        <a:rPr lang="en-US" altLang="ko-KR" sz="1000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000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동두천</a:t>
                      </a:r>
                      <a:r>
                        <a:rPr lang="en-US" altLang="ko-KR" sz="1000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000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이천</a:t>
                      </a:r>
                      <a:r>
                        <a:rPr lang="en-US" altLang="ko-KR" sz="1000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000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양평</a:t>
                      </a:r>
                      <a:r>
                        <a:rPr lang="en-US" altLang="ko-KR" sz="1000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000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춘천</a:t>
                      </a:r>
                      <a:r>
                        <a:rPr lang="en-US" altLang="ko-KR" sz="1000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000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홍천</a:t>
                      </a:r>
                      <a:r>
                        <a:rPr lang="en-US" altLang="ko-KR" sz="1000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000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원주</a:t>
                      </a:r>
                      <a:r>
                        <a:rPr lang="en-US" altLang="ko-KR" sz="1000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000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영월</a:t>
                      </a:r>
                      <a:r>
                        <a:rPr lang="en-US" altLang="ko-KR" sz="1000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000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인제</a:t>
                      </a:r>
                      <a:r>
                        <a:rPr lang="en-US" altLang="ko-KR" sz="1000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, </a:t>
                      </a:r>
                      <a:endParaRPr lang="ko-KR" altLang="en-US" sz="1000" kern="0" spc="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  <a:p>
                      <a:pPr marL="88900" marR="88900" indent="0" algn="l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평창</a:t>
                      </a:r>
                      <a:r>
                        <a:rPr lang="en-US" altLang="ko-KR" sz="1000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000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철원</a:t>
                      </a:r>
                      <a:r>
                        <a:rPr lang="en-US" altLang="ko-KR" sz="1000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000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태백</a:t>
                      </a: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2446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지역</a:t>
                      </a:r>
                      <a:r>
                        <a:rPr lang="en-US" altLang="ko-KR" sz="1000" kern="0" spc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Ⅱ</a:t>
                      </a:r>
                      <a:endParaRPr lang="ko-KR" altLang="en-US" sz="1000" kern="0" spc="0">
                        <a:solidFill>
                          <a:schemeClr val="accent3">
                            <a:lumMod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900" marR="88900" indent="0" algn="l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5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서울특별시</a:t>
                      </a:r>
                      <a:r>
                        <a:rPr lang="en-US" altLang="ko-KR" sz="1000" kern="0" spc="-5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000" kern="0" spc="-5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인천광역시</a:t>
                      </a:r>
                      <a:r>
                        <a:rPr lang="en-US" altLang="ko-KR" sz="1000" kern="0" spc="-5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000" kern="0" spc="-5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강화 제외</a:t>
                      </a:r>
                      <a:r>
                        <a:rPr lang="en-US" altLang="ko-KR" sz="1000" kern="0" spc="-5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), </a:t>
                      </a:r>
                      <a:r>
                        <a:rPr lang="ko-KR" altLang="en-US" sz="1000" kern="0" spc="-5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대전광역시</a:t>
                      </a:r>
                      <a:r>
                        <a:rPr lang="en-US" altLang="ko-KR" sz="1000" kern="0" spc="-5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000" kern="0" spc="-5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세종특별자치시</a:t>
                      </a:r>
                      <a:r>
                        <a:rPr lang="en-US" altLang="ko-KR" sz="1000" kern="0" spc="-5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,</a:t>
                      </a:r>
                      <a:r>
                        <a:rPr lang="ko-KR" altLang="en-US" sz="1000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000" kern="0" spc="-4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경기도</a:t>
                      </a:r>
                      <a:r>
                        <a:rPr lang="en-US" altLang="ko-KR" sz="1000" kern="0" spc="-4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000" kern="0" spc="-4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동두천</a:t>
                      </a:r>
                      <a:r>
                        <a:rPr lang="en-US" altLang="ko-KR" sz="1000" kern="0" spc="-4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000" kern="0" spc="-4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이천</a:t>
                      </a:r>
                      <a:r>
                        <a:rPr lang="en-US" altLang="ko-KR" sz="1000" kern="0" spc="-4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000" kern="0" spc="-4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양평 제외</a:t>
                      </a:r>
                      <a:r>
                        <a:rPr lang="en-US" altLang="ko-KR" sz="1000" kern="0" spc="-4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), </a:t>
                      </a:r>
                      <a:r>
                        <a:rPr lang="ko-KR" altLang="en-US" sz="1000" kern="0" spc="-4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강원도</a:t>
                      </a:r>
                      <a:r>
                        <a:rPr lang="en-US" altLang="ko-KR" sz="1000" kern="0" spc="-4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000" kern="0" spc="-4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춘천</a:t>
                      </a:r>
                      <a:r>
                        <a:rPr lang="en-US" altLang="ko-KR" sz="1000" kern="0" spc="-4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000" kern="0" spc="-4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홍천</a:t>
                      </a:r>
                      <a:r>
                        <a:rPr lang="en-US" altLang="ko-KR" sz="1000" kern="0" spc="-4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000" kern="0" spc="-4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원주</a:t>
                      </a:r>
                      <a:r>
                        <a:rPr lang="en-US" altLang="ko-KR" sz="1000" kern="0" spc="-4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000" kern="0" spc="-4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영월</a:t>
                      </a:r>
                      <a:r>
                        <a:rPr lang="en-US" altLang="ko-KR" sz="1000" kern="0" spc="-4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,</a:t>
                      </a:r>
                      <a:r>
                        <a:rPr lang="ko-KR" altLang="en-US" sz="1000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000" kern="0" spc="-2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인제</a:t>
                      </a:r>
                      <a:r>
                        <a:rPr lang="en-US" altLang="ko-KR" sz="1000" kern="0" spc="-2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000" kern="0" spc="-2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평창</a:t>
                      </a:r>
                      <a:r>
                        <a:rPr lang="en-US" altLang="ko-KR" sz="1000" kern="0" spc="-2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000" kern="0" spc="-2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철원</a:t>
                      </a:r>
                      <a:r>
                        <a:rPr lang="en-US" altLang="ko-KR" sz="1000" kern="0" spc="-2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000" kern="0" spc="-2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태백</a:t>
                      </a:r>
                      <a:r>
                        <a:rPr lang="en-US" altLang="ko-KR" sz="1000" kern="0" spc="-2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000" kern="0" spc="-2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속초</a:t>
                      </a:r>
                      <a:r>
                        <a:rPr lang="en-US" altLang="ko-KR" sz="1000" kern="0" spc="-2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000" kern="0" spc="-2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강릉 제외</a:t>
                      </a:r>
                      <a:r>
                        <a:rPr lang="en-US" altLang="ko-KR" sz="1000" kern="0" spc="-2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), </a:t>
                      </a:r>
                      <a:r>
                        <a:rPr lang="ko-KR" altLang="en-US" sz="1000" kern="0" spc="-2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충청북도</a:t>
                      </a:r>
                      <a:r>
                        <a:rPr lang="en-US" altLang="ko-KR" sz="1000" kern="0" spc="-2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000" kern="0" spc="-2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영동 제외</a:t>
                      </a:r>
                      <a:r>
                        <a:rPr lang="en-US" altLang="ko-KR" sz="1000" kern="0" spc="-2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),</a:t>
                      </a:r>
                      <a:r>
                        <a:rPr lang="ko-KR" altLang="en-US" sz="1000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000" kern="0" spc="-4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충청남도</a:t>
                      </a:r>
                      <a:r>
                        <a:rPr lang="en-US" altLang="ko-KR" sz="1000" kern="0" spc="-4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000" kern="0" spc="-4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서산</a:t>
                      </a:r>
                      <a:r>
                        <a:rPr lang="en-US" altLang="ko-KR" sz="1000" kern="0" spc="-4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000" kern="0" spc="-4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보령 제외</a:t>
                      </a:r>
                      <a:r>
                        <a:rPr lang="en-US" altLang="ko-KR" sz="1000" kern="0" spc="-4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), </a:t>
                      </a:r>
                      <a:r>
                        <a:rPr lang="ko-KR" altLang="en-US" sz="1000" kern="0" spc="-4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전라북도</a:t>
                      </a:r>
                      <a:r>
                        <a:rPr lang="en-US" altLang="ko-KR" sz="1000" kern="0" spc="-4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000" kern="0" spc="-4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임실</a:t>
                      </a:r>
                      <a:r>
                        <a:rPr lang="en-US" altLang="ko-KR" sz="1000" kern="0" spc="-4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000" kern="0" spc="-4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장수</a:t>
                      </a:r>
                      <a:r>
                        <a:rPr lang="en-US" altLang="ko-KR" sz="1000" kern="0" spc="-4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), </a:t>
                      </a:r>
                      <a:r>
                        <a:rPr lang="ko-KR" altLang="en-US" sz="1000" kern="0" spc="-4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경상북도</a:t>
                      </a:r>
                      <a:r>
                        <a:rPr lang="en-US" altLang="ko-KR" sz="1000" kern="0" spc="-4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000" kern="0" spc="-4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문경</a:t>
                      </a:r>
                      <a:r>
                        <a:rPr lang="en-US" altLang="ko-KR" sz="1000" kern="0" spc="-4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,</a:t>
                      </a:r>
                      <a:r>
                        <a:rPr lang="ko-KR" altLang="en-US" sz="1000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 안동</a:t>
                      </a:r>
                      <a:r>
                        <a:rPr lang="en-US" altLang="ko-KR" sz="1000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000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의성</a:t>
                      </a:r>
                      <a:r>
                        <a:rPr lang="en-US" altLang="ko-KR" sz="1000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000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영주</a:t>
                      </a:r>
                      <a:r>
                        <a:rPr lang="en-US" altLang="ko-KR" sz="1000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), </a:t>
                      </a:r>
                      <a:r>
                        <a:rPr lang="ko-KR" altLang="en-US" sz="1000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경상남도</a:t>
                      </a:r>
                      <a:r>
                        <a:rPr lang="en-US" altLang="ko-KR" sz="1000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000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거창</a:t>
                      </a:r>
                      <a:r>
                        <a:rPr lang="en-US" altLang="ko-KR" sz="1000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)</a:t>
                      </a:r>
                      <a:endParaRPr lang="ko-KR" altLang="en-US" sz="1000" kern="0" spc="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3846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지역</a:t>
                      </a:r>
                      <a:r>
                        <a:rPr lang="en-US" altLang="ko-KR" sz="1000" kern="0" spc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Ⅲ</a:t>
                      </a:r>
                      <a:endParaRPr lang="ko-KR" altLang="en-US" sz="1000" kern="0" spc="0">
                        <a:solidFill>
                          <a:schemeClr val="accent3">
                            <a:lumMod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900" marR="88900" indent="0" algn="l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2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부산광역시</a:t>
                      </a:r>
                      <a:r>
                        <a:rPr lang="en-US" altLang="ko-KR" sz="1000" kern="0" spc="-2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000" kern="0" spc="-2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대구광역시</a:t>
                      </a:r>
                      <a:r>
                        <a:rPr lang="en-US" altLang="ko-KR" sz="1000" kern="0" spc="-2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000" kern="0" spc="-2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광주광역시</a:t>
                      </a:r>
                      <a:r>
                        <a:rPr lang="en-US" altLang="ko-KR" sz="1000" kern="0" spc="-2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000" kern="0" spc="-2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울산광역시</a:t>
                      </a:r>
                      <a:r>
                        <a:rPr lang="en-US" altLang="ko-KR" sz="1000" kern="0" spc="-2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000" kern="0" spc="-2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강원도</a:t>
                      </a:r>
                      <a:r>
                        <a:rPr lang="en-US" altLang="ko-KR" sz="1000" kern="0" spc="-2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000" kern="0" spc="-2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속초</a:t>
                      </a:r>
                      <a:r>
                        <a:rPr lang="en-US" altLang="ko-KR" sz="1000" kern="0" spc="-2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,</a:t>
                      </a:r>
                      <a:r>
                        <a:rPr lang="ko-KR" altLang="en-US" sz="1000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 강릉</a:t>
                      </a:r>
                      <a:r>
                        <a:rPr lang="en-US" altLang="ko-KR" sz="1000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), </a:t>
                      </a:r>
                      <a:r>
                        <a:rPr lang="ko-KR" altLang="en-US" sz="1000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충청북도</a:t>
                      </a:r>
                      <a:r>
                        <a:rPr lang="en-US" altLang="ko-KR" sz="1000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000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영동</a:t>
                      </a:r>
                      <a:r>
                        <a:rPr lang="en-US" altLang="ko-KR" sz="1000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), </a:t>
                      </a:r>
                      <a:r>
                        <a:rPr lang="ko-KR" altLang="en-US" sz="1000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충청남도</a:t>
                      </a:r>
                      <a:r>
                        <a:rPr lang="en-US" altLang="ko-KR" sz="1000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000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서산</a:t>
                      </a:r>
                      <a:r>
                        <a:rPr lang="en-US" altLang="ko-KR" sz="1000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000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보령</a:t>
                      </a:r>
                      <a:r>
                        <a:rPr lang="en-US" altLang="ko-KR" sz="1000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), </a:t>
                      </a:r>
                      <a:r>
                        <a:rPr lang="ko-KR" altLang="en-US" sz="1000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전라북도</a:t>
                      </a:r>
                      <a:r>
                        <a:rPr lang="en-US" altLang="ko-KR" sz="1000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000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임실</a:t>
                      </a:r>
                      <a:r>
                        <a:rPr lang="en-US" altLang="ko-KR" sz="1000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000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장수 제외</a:t>
                      </a:r>
                      <a:r>
                        <a:rPr lang="en-US" altLang="ko-KR" sz="1000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), </a:t>
                      </a:r>
                      <a:r>
                        <a:rPr lang="ko-KR" altLang="en-US" sz="1000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전라남도</a:t>
                      </a:r>
                      <a:r>
                        <a:rPr lang="en-US" altLang="ko-KR" sz="1000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000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경상북도</a:t>
                      </a:r>
                      <a:r>
                        <a:rPr lang="en-US" altLang="ko-KR" sz="1000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000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문경</a:t>
                      </a:r>
                      <a:r>
                        <a:rPr lang="en-US" altLang="ko-KR" sz="1000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000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안동</a:t>
                      </a:r>
                      <a:r>
                        <a:rPr lang="en-US" altLang="ko-KR" sz="1000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000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의성</a:t>
                      </a:r>
                      <a:r>
                        <a:rPr lang="en-US" altLang="ko-KR" sz="1000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000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영주 제외</a:t>
                      </a:r>
                      <a:r>
                        <a:rPr lang="en-US" altLang="ko-KR" sz="1000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), </a:t>
                      </a:r>
                      <a:r>
                        <a:rPr lang="ko-KR" altLang="en-US" sz="1000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경상남도</a:t>
                      </a:r>
                      <a:r>
                        <a:rPr lang="en-US" altLang="ko-KR" sz="1000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000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거창 제외</a:t>
                      </a:r>
                      <a:r>
                        <a:rPr lang="en-US" altLang="ko-KR" sz="1000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), </a:t>
                      </a:r>
                      <a:r>
                        <a:rPr lang="ko-KR" altLang="en-US" sz="1000" kern="0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제주특별자치도</a:t>
                      </a: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8" name="TextBox 17"/>
          <p:cNvSpPr txBox="1"/>
          <p:nvPr/>
        </p:nvSpPr>
        <p:spPr>
          <a:xfrm>
            <a:off x="755576" y="4365104"/>
            <a:ext cx="7920880" cy="230832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ko-KR" altLang="en-US" sz="900" dirty="0" smtClean="0">
                <a:solidFill>
                  <a:srgbClr val="9BBB59">
                    <a:lumMod val="50000"/>
                  </a:srgbClr>
                </a:solidFill>
              </a:rPr>
              <a:t>주</a:t>
            </a:r>
            <a:r>
              <a:rPr lang="en-US" altLang="ko-KR" sz="900" dirty="0" smtClean="0">
                <a:solidFill>
                  <a:srgbClr val="9BBB59">
                    <a:lumMod val="50000"/>
                  </a:srgbClr>
                </a:solidFill>
              </a:rPr>
              <a:t>) </a:t>
            </a:r>
            <a:r>
              <a:rPr lang="ko-KR" altLang="en-US" sz="900" dirty="0" smtClean="0">
                <a:solidFill>
                  <a:srgbClr val="9BBB59">
                    <a:lumMod val="50000"/>
                  </a:srgbClr>
                </a:solidFill>
              </a:rPr>
              <a:t>지역</a:t>
            </a:r>
            <a:r>
              <a:rPr lang="en-US" altLang="ko-KR" sz="900" dirty="0" smtClean="0">
                <a:solidFill>
                  <a:srgbClr val="9BBB59">
                    <a:lumMod val="50000"/>
                  </a:srgbClr>
                </a:solidFill>
              </a:rPr>
              <a:t>Ⅰ, </a:t>
            </a:r>
            <a:r>
              <a:rPr lang="ko-KR" altLang="en-US" sz="900" dirty="0" smtClean="0">
                <a:solidFill>
                  <a:srgbClr val="9BBB59">
                    <a:lumMod val="50000"/>
                  </a:srgbClr>
                </a:solidFill>
              </a:rPr>
              <a:t>지역</a:t>
            </a:r>
            <a:r>
              <a:rPr lang="en-US" altLang="ko-KR" sz="900" dirty="0" smtClean="0">
                <a:solidFill>
                  <a:srgbClr val="9BBB59">
                    <a:lumMod val="50000"/>
                  </a:srgbClr>
                </a:solidFill>
              </a:rPr>
              <a:t>Ⅱ, </a:t>
            </a:r>
            <a:r>
              <a:rPr lang="ko-KR" altLang="en-US" sz="900" dirty="0" smtClean="0">
                <a:solidFill>
                  <a:srgbClr val="9BBB59">
                    <a:lumMod val="50000"/>
                  </a:srgbClr>
                </a:solidFill>
              </a:rPr>
              <a:t>지역</a:t>
            </a:r>
            <a:r>
              <a:rPr lang="en-US" altLang="ko-KR" sz="900" dirty="0" smtClean="0">
                <a:solidFill>
                  <a:srgbClr val="9BBB59">
                    <a:lumMod val="50000"/>
                  </a:srgbClr>
                </a:solidFill>
              </a:rPr>
              <a:t>Ⅲ</a:t>
            </a:r>
            <a:r>
              <a:rPr lang="ko-KR" altLang="en-US" sz="900" dirty="0" smtClean="0">
                <a:solidFill>
                  <a:srgbClr val="9BBB59">
                    <a:lumMod val="50000"/>
                  </a:srgbClr>
                </a:solidFill>
              </a:rPr>
              <a:t>은 최한월인 </a:t>
            </a:r>
            <a:r>
              <a:rPr lang="en-US" altLang="ko-KR" sz="900" dirty="0" smtClean="0">
                <a:solidFill>
                  <a:srgbClr val="9BBB59">
                    <a:lumMod val="50000"/>
                  </a:srgbClr>
                </a:solidFill>
              </a:rPr>
              <a:t>1</a:t>
            </a:r>
            <a:r>
              <a:rPr lang="ko-KR" altLang="en-US" sz="900" dirty="0" smtClean="0">
                <a:solidFill>
                  <a:srgbClr val="9BBB59">
                    <a:lumMod val="50000"/>
                  </a:srgbClr>
                </a:solidFill>
              </a:rPr>
              <a:t>월의 월평균 일 최저외기온도를 기준으로 하여</a:t>
            </a:r>
            <a:r>
              <a:rPr lang="en-US" altLang="ko-KR" sz="900" dirty="0" smtClean="0">
                <a:solidFill>
                  <a:srgbClr val="9BBB59">
                    <a:lumMod val="50000"/>
                  </a:srgbClr>
                </a:solidFill>
              </a:rPr>
              <a:t>, </a:t>
            </a:r>
            <a:r>
              <a:rPr lang="ko-KR" altLang="en-US" sz="900" dirty="0" smtClean="0">
                <a:solidFill>
                  <a:srgbClr val="9BBB59">
                    <a:lumMod val="50000"/>
                  </a:srgbClr>
                </a:solidFill>
              </a:rPr>
              <a:t>전국을 </a:t>
            </a:r>
            <a:r>
              <a:rPr lang="en-US" altLang="ko-KR" sz="900" dirty="0" smtClean="0">
                <a:solidFill>
                  <a:srgbClr val="9BBB59">
                    <a:lumMod val="50000"/>
                  </a:srgbClr>
                </a:solidFill>
              </a:rPr>
              <a:t>–20℃, -15℃, -10℃</a:t>
            </a:r>
            <a:r>
              <a:rPr lang="ko-KR" altLang="en-US" sz="900" dirty="0" smtClean="0">
                <a:solidFill>
                  <a:srgbClr val="9BBB59">
                    <a:lumMod val="50000"/>
                  </a:srgbClr>
                </a:solidFill>
              </a:rPr>
              <a:t>로 구분함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7584" y="2564904"/>
            <a:ext cx="7560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800" b="1" dirty="0" smtClean="0">
                <a:solidFill>
                  <a:prstClr val="white"/>
                </a:solidFill>
              </a:rPr>
              <a:t>감사합니다</a:t>
            </a:r>
            <a:r>
              <a:rPr lang="en-US" altLang="ko-KR" sz="2800" b="1" dirty="0" smtClean="0">
                <a:solidFill>
                  <a:prstClr val="white"/>
                </a:solidFill>
              </a:rPr>
              <a:t>. </a:t>
            </a:r>
            <a:endParaRPr lang="ko-KR" altLang="en-US" sz="2800" b="1" dirty="0" smtClean="0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3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70850" y="6597650"/>
            <a:ext cx="1073150" cy="260350"/>
          </a:xfrm>
          <a:prstGeom prst="rect">
            <a:avLst/>
          </a:prstGeom>
          <a:noFill/>
          <a:ln w="1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0" y="6511751"/>
            <a:ext cx="9144000" cy="346249"/>
          </a:xfrm>
          <a:prstGeom prst="rect">
            <a:avLst/>
          </a:prstGeom>
          <a:solidFill>
            <a:srgbClr val="92D050"/>
          </a:solidFill>
          <a:ln w="1270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endParaRPr lang="ko-KR" altLang="en-US" sz="11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51520" y="908720"/>
            <a:ext cx="8784976" cy="13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/>
              <a:t> </a:t>
            </a:r>
            <a:r>
              <a:rPr lang="en-US" altLang="ko-KR" b="1" dirty="0" smtClean="0">
                <a:solidFill>
                  <a:schemeClr val="accent2"/>
                </a:solidFill>
              </a:rPr>
              <a:t>[ </a:t>
            </a:r>
            <a:r>
              <a:rPr lang="ko-KR" altLang="en-US" sz="1400" dirty="0" smtClean="0"/>
              <a:t>녹색건축물 </a:t>
            </a:r>
            <a:r>
              <a:rPr lang="ko-KR" altLang="en-US" sz="1400" dirty="0" err="1" smtClean="0"/>
              <a:t>조성지원법</a:t>
            </a:r>
            <a:r>
              <a:rPr lang="ko-KR" altLang="en-US" sz="1400" dirty="0" smtClean="0"/>
              <a:t> </a:t>
            </a:r>
            <a:r>
              <a:rPr lang="en-US" altLang="ko-KR" b="1" dirty="0" smtClean="0">
                <a:solidFill>
                  <a:schemeClr val="accent2"/>
                </a:solidFill>
              </a:rPr>
              <a:t>] </a:t>
            </a:r>
            <a:r>
              <a:rPr lang="en-US" altLang="ko-KR" sz="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[</a:t>
            </a:r>
            <a:r>
              <a:rPr lang="ko-KR" altLang="en-US" sz="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시행 </a:t>
            </a:r>
            <a:r>
              <a:rPr lang="en-US" altLang="ko-KR" sz="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2013.3.23] [</a:t>
            </a:r>
            <a:r>
              <a:rPr lang="ko-KR" altLang="en-US" sz="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법률 제</a:t>
            </a:r>
            <a:r>
              <a:rPr lang="en-US" altLang="ko-KR" sz="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11690</a:t>
            </a:r>
            <a:r>
              <a:rPr lang="ko-KR" altLang="en-US" sz="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호</a:t>
            </a:r>
            <a:r>
              <a:rPr lang="en-US" altLang="ko-KR" sz="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2013.3.23, </a:t>
            </a:r>
            <a:r>
              <a:rPr lang="ko-KR" altLang="en-US" sz="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타법개정</a:t>
            </a:r>
            <a:r>
              <a:rPr lang="en-US" altLang="ko-KR" sz="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]</a:t>
            </a:r>
            <a:endParaRPr lang="en-US" altLang="ko-KR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ko-KR" altLang="en-US" sz="12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     </a:t>
            </a:r>
            <a:endParaRPr lang="en-US" altLang="ko-KR" sz="1200" dirty="0" smtClean="0">
              <a:solidFill>
                <a:schemeClr val="tx2">
                  <a:lumMod val="75000"/>
                </a:schemeClr>
              </a:solidFill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ko-KR" altLang="en-US" sz="11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 법은 「</a:t>
            </a:r>
            <a:r>
              <a:rPr lang="ko-KR" altLang="en-US" sz="1100" dirty="0" err="1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저탄소</a:t>
            </a:r>
            <a:r>
              <a:rPr lang="ko-KR" altLang="en-US" sz="11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 녹색성장 기본법」에 따른 녹색건축물의 조성에 필요한 사항을 정하고</a:t>
            </a:r>
            <a:r>
              <a:rPr lang="en-US" altLang="ko-KR" sz="11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, </a:t>
            </a:r>
            <a:r>
              <a:rPr lang="ko-KR" altLang="en-US" sz="11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건축물 온실가스 배출량 감축과 녹색건축물의 확대를 통하여 </a:t>
            </a:r>
            <a:r>
              <a:rPr lang="ko-KR" altLang="en-US" sz="1100" dirty="0" err="1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저탄소</a:t>
            </a:r>
            <a:r>
              <a:rPr lang="ko-KR" altLang="en-US" sz="11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 녹색성장 실현 및 국민의 복리 향상에 기여함을 목적으로 한다</a:t>
            </a:r>
            <a:r>
              <a:rPr lang="en-US" altLang="ko-KR" sz="11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.. </a:t>
            </a:r>
          </a:p>
          <a:p>
            <a:endParaRPr lang="en-US" altLang="ko-KR" sz="1000" dirty="0" smtClean="0">
              <a:solidFill>
                <a:schemeClr val="tx2">
                  <a:lumMod val="75000"/>
                </a:schemeClr>
              </a:solidFill>
              <a:latin typeface="+mn-ea"/>
            </a:endParaRPr>
          </a:p>
          <a:p>
            <a:r>
              <a:rPr lang="ko-KR" altLang="en-US" sz="1000" b="1" dirty="0">
                <a:solidFill>
                  <a:schemeClr val="accent2"/>
                </a:solidFill>
              </a:rPr>
              <a:t> </a:t>
            </a:r>
            <a:r>
              <a:rPr lang="ko-KR" altLang="en-US" sz="1000" b="1" dirty="0" smtClean="0">
                <a:solidFill>
                  <a:schemeClr val="accent2"/>
                </a:solidFill>
              </a:rPr>
              <a:t>    </a:t>
            </a:r>
            <a:r>
              <a:rPr lang="ko-KR" altLang="en-US" sz="1000" dirty="0" smtClean="0"/>
              <a:t>  </a:t>
            </a:r>
            <a:endParaRPr lang="ko-KR" altLang="en-US" sz="1000" dirty="0"/>
          </a:p>
        </p:txBody>
      </p:sp>
      <p:sp>
        <p:nvSpPr>
          <p:cNvPr id="15" name="TextBox 14"/>
          <p:cNvSpPr txBox="1"/>
          <p:nvPr/>
        </p:nvSpPr>
        <p:spPr>
          <a:xfrm>
            <a:off x="57590" y="323364"/>
            <a:ext cx="89068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chemeClr val="accent3">
                    <a:lumMod val="50000"/>
                  </a:schemeClr>
                </a:solidFill>
              </a:rPr>
              <a:t>1. </a:t>
            </a:r>
            <a:r>
              <a:rPr lang="ko-KR" altLang="en-US" b="1" dirty="0" smtClean="0">
                <a:solidFill>
                  <a:schemeClr val="accent3">
                    <a:lumMod val="50000"/>
                  </a:schemeClr>
                </a:solidFill>
              </a:rPr>
              <a:t>녹색건축물 </a:t>
            </a:r>
            <a:r>
              <a:rPr lang="ko-KR" altLang="en-US" b="1" dirty="0" err="1" smtClean="0">
                <a:solidFill>
                  <a:schemeClr val="accent3">
                    <a:lumMod val="50000"/>
                  </a:schemeClr>
                </a:solidFill>
              </a:rPr>
              <a:t>조성지원법</a:t>
            </a:r>
            <a:r>
              <a:rPr lang="ko-KR" alt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endParaRPr lang="ko-KR" alt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29700" name="ShockwaveFlash1" r:id="rId2" imgW="8137440" imgH="4248000"/>
        </mc:Choice>
        <mc:Fallback>
          <p:control name="ShockwaveFlash1" r:id="rId2" imgW="8137440" imgH="4248000">
            <p:pic>
              <p:nvPicPr>
                <p:cNvPr id="0" name="ShockwaveFlash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68313" y="2133600"/>
                  <a:ext cx="8137525" cy="42481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0" y="6511751"/>
            <a:ext cx="9144000" cy="346249"/>
          </a:xfrm>
          <a:prstGeom prst="rect">
            <a:avLst/>
          </a:prstGeom>
          <a:solidFill>
            <a:srgbClr val="92D050"/>
          </a:solidFill>
          <a:ln w="1270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endParaRPr lang="ko-KR" altLang="en-US" sz="11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590" y="323364"/>
            <a:ext cx="89068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chemeClr val="accent3">
                    <a:lumMod val="50000"/>
                  </a:schemeClr>
                </a:solidFill>
              </a:rPr>
              <a:t>1. </a:t>
            </a:r>
            <a:r>
              <a:rPr lang="ko-KR" altLang="en-US" b="1" dirty="0" smtClean="0">
                <a:solidFill>
                  <a:schemeClr val="accent3">
                    <a:lumMod val="50000"/>
                  </a:schemeClr>
                </a:solidFill>
              </a:rPr>
              <a:t>녹색건축물 </a:t>
            </a:r>
            <a:r>
              <a:rPr lang="ko-KR" altLang="en-US" b="1" dirty="0" err="1" smtClean="0">
                <a:solidFill>
                  <a:schemeClr val="accent3">
                    <a:lumMod val="50000"/>
                  </a:schemeClr>
                </a:solidFill>
              </a:rPr>
              <a:t>조성지원법</a:t>
            </a:r>
            <a:r>
              <a:rPr lang="ko-KR" alt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endParaRPr lang="ko-KR" alt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cxnSp>
        <p:nvCxnSpPr>
          <p:cNvPr id="13" name="직선 연결선 12"/>
          <p:cNvCxnSpPr/>
          <p:nvPr/>
        </p:nvCxnSpPr>
        <p:spPr>
          <a:xfrm>
            <a:off x="82836" y="692696"/>
            <a:ext cx="8881652" cy="0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직사각형 9"/>
          <p:cNvSpPr/>
          <p:nvPr/>
        </p:nvSpPr>
        <p:spPr>
          <a:xfrm>
            <a:off x="539552" y="908720"/>
            <a:ext cx="37433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o-KR" altLang="en-US" b="1" dirty="0" smtClean="0">
                <a:solidFill>
                  <a:srgbClr val="9BBB59">
                    <a:lumMod val="50000"/>
                  </a:srgbClr>
                </a:solidFill>
              </a:rPr>
              <a:t>녹색건축물 조성 </a:t>
            </a:r>
            <a:r>
              <a:rPr lang="ko-KR" altLang="en-US" b="1" dirty="0" err="1" smtClean="0">
                <a:solidFill>
                  <a:srgbClr val="9BBB59">
                    <a:lumMod val="50000"/>
                  </a:srgbClr>
                </a:solidFill>
              </a:rPr>
              <a:t>지원법</a:t>
            </a:r>
            <a:r>
              <a:rPr lang="ko-KR" altLang="en-US" b="1" dirty="0" smtClean="0">
                <a:solidFill>
                  <a:srgbClr val="9BBB59">
                    <a:lumMod val="50000"/>
                  </a:srgbClr>
                </a:solidFill>
              </a:rPr>
              <a:t> 주요내용 </a:t>
            </a:r>
          </a:p>
        </p:txBody>
      </p:sp>
      <p:graphicFrame>
        <p:nvGraphicFramePr>
          <p:cNvPr id="21" name="표 20"/>
          <p:cNvGraphicFramePr>
            <a:graphicFrameLocks noGrp="1"/>
          </p:cNvGraphicFramePr>
          <p:nvPr/>
        </p:nvGraphicFramePr>
        <p:xfrm>
          <a:off x="642938" y="1714500"/>
          <a:ext cx="8286780" cy="32861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363"/>
                <a:gridCol w="6420417"/>
              </a:tblGrid>
              <a:tr h="36164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000" dirty="0" smtClean="0"/>
                        <a:t>주요내용</a:t>
                      </a:r>
                      <a:endParaRPr lang="ko-KR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000" dirty="0" smtClean="0"/>
                        <a:t>세부사항</a:t>
                      </a:r>
                      <a:endParaRPr lang="ko-KR" altLang="en-US" sz="1000" dirty="0"/>
                    </a:p>
                  </a:txBody>
                  <a:tcPr/>
                </a:tc>
              </a:tr>
              <a:tr h="292451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1200" b="1" dirty="0" smtClean="0"/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1200" b="1" dirty="0" smtClean="0"/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1200" b="1" dirty="0" smtClean="0"/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b="1" dirty="0" smtClean="0"/>
                        <a:t>에너지절약계획서</a:t>
                      </a:r>
                      <a:endParaRPr lang="en-US" altLang="ko-KR" sz="1200" b="1" dirty="0" smtClean="0"/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b="1" dirty="0" smtClean="0"/>
                        <a:t> 제출대상 확대</a:t>
                      </a:r>
                      <a:endParaRPr lang="en-US" altLang="ko-KR" sz="1200" b="1" dirty="0" smtClean="0"/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b="1" dirty="0" smtClean="0"/>
                        <a:t>(</a:t>
                      </a:r>
                      <a:r>
                        <a:rPr lang="ko-KR" altLang="en-US" sz="1200" b="1" dirty="0" smtClean="0"/>
                        <a:t>안 제</a:t>
                      </a:r>
                      <a:r>
                        <a:rPr lang="en-US" altLang="ko-KR" sz="1200" b="1" dirty="0" smtClean="0"/>
                        <a:t>9</a:t>
                      </a:r>
                      <a:r>
                        <a:rPr lang="ko-KR" altLang="en-US" sz="1200" b="1" dirty="0" smtClean="0"/>
                        <a:t>조 제</a:t>
                      </a:r>
                      <a:r>
                        <a:rPr lang="en-US" altLang="ko-KR" sz="1200" b="1" dirty="0" smtClean="0"/>
                        <a:t>1</a:t>
                      </a:r>
                      <a:r>
                        <a:rPr lang="ko-KR" altLang="en-US" sz="1200" b="1" dirty="0" smtClean="0"/>
                        <a:t>항 신설</a:t>
                      </a:r>
                      <a:r>
                        <a:rPr lang="en-US" altLang="ko-KR" sz="1200" b="1" dirty="0" smtClean="0"/>
                        <a:t>)</a:t>
                      </a:r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10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5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2" name="직사각형 21"/>
          <p:cNvSpPr/>
          <p:nvPr/>
        </p:nvSpPr>
        <p:spPr>
          <a:xfrm>
            <a:off x="714375" y="5286375"/>
            <a:ext cx="8208963" cy="6699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400" b="1" dirty="0">
                <a:solidFill>
                  <a:srgbClr val="FF0000"/>
                </a:solidFill>
                <a:latin typeface="+mn-ea"/>
                <a:ea typeface="+mn-ea"/>
              </a:rPr>
              <a:t>→ </a:t>
            </a:r>
            <a:r>
              <a:rPr kumimoji="0" lang="ko-KR" altLang="en-US" sz="1100" b="1" dirty="0">
                <a:latin typeface="+mn-ea"/>
                <a:ea typeface="+mn-ea"/>
              </a:rPr>
              <a:t>연면적 </a:t>
            </a:r>
            <a:r>
              <a:rPr kumimoji="0" lang="en-US" altLang="ko-KR" sz="1100" b="1" dirty="0">
                <a:latin typeface="+mn-ea"/>
                <a:ea typeface="+mn-ea"/>
              </a:rPr>
              <a:t>500㎡ </a:t>
            </a:r>
            <a:r>
              <a:rPr kumimoji="0" lang="ko-KR" altLang="en-US" sz="1100" b="1" dirty="0">
                <a:latin typeface="+mn-ea"/>
                <a:ea typeface="+mn-ea"/>
              </a:rPr>
              <a:t> 이상인 건축물은 모두 에너지절약계획서 대상이므로 </a:t>
            </a:r>
            <a:endParaRPr kumimoji="0" lang="en-US" altLang="ko-KR" sz="1100" b="1" dirty="0">
              <a:latin typeface="+mn-ea"/>
              <a:ea typeface="+mn-ea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100" b="1" dirty="0">
                <a:latin typeface="+mn-ea"/>
                <a:ea typeface="+mn-ea"/>
              </a:rPr>
              <a:t>    향후  </a:t>
            </a:r>
            <a:r>
              <a:rPr kumimoji="0" lang="ko-KR" altLang="en-US" sz="1100" b="1" dirty="0" smtClean="0">
                <a:latin typeface="+mn-ea"/>
                <a:ea typeface="+mn-ea"/>
              </a:rPr>
              <a:t>모든 건축물 설계 시 </a:t>
            </a:r>
            <a:r>
              <a:rPr kumimoji="0" lang="ko-KR" altLang="en-US" sz="1100" b="1" dirty="0">
                <a:latin typeface="+mn-ea"/>
                <a:ea typeface="+mn-ea"/>
              </a:rPr>
              <a:t>시험성적서가 필히 </a:t>
            </a:r>
            <a:r>
              <a:rPr kumimoji="0" lang="ko-KR" altLang="en-US" sz="1100" b="1" dirty="0" smtClean="0">
                <a:latin typeface="+mn-ea"/>
                <a:ea typeface="+mn-ea"/>
              </a:rPr>
              <a:t>제출되어야 </a:t>
            </a:r>
            <a:r>
              <a:rPr lang="ko-KR" altLang="en-US" sz="1100" b="1" dirty="0" smtClean="0">
                <a:latin typeface="+mn-ea"/>
              </a:rPr>
              <a:t>함</a:t>
            </a:r>
            <a:r>
              <a:rPr lang="en-US" altLang="ko-KR" sz="1100" b="1" dirty="0" smtClean="0">
                <a:latin typeface="+mn-ea"/>
              </a:rPr>
              <a:t>.</a:t>
            </a:r>
            <a:r>
              <a:rPr kumimoji="0" lang="en-US" altLang="ko-KR" sz="1100" b="1" dirty="0" smtClean="0">
                <a:latin typeface="+mn-ea"/>
                <a:ea typeface="+mn-ea"/>
              </a:rPr>
              <a:t> </a:t>
            </a:r>
            <a:endParaRPr kumimoji="0" lang="en-US" altLang="ko-KR" sz="1100" b="1" dirty="0">
              <a:latin typeface="+mn-ea"/>
              <a:ea typeface="+mn-ea"/>
            </a:endParaRPr>
          </a:p>
        </p:txBody>
      </p:sp>
      <p:graphicFrame>
        <p:nvGraphicFramePr>
          <p:cNvPr id="23" name="표 22"/>
          <p:cNvGraphicFramePr>
            <a:graphicFrameLocks noGrp="1"/>
          </p:cNvGraphicFramePr>
          <p:nvPr/>
        </p:nvGraphicFramePr>
        <p:xfrm>
          <a:off x="2714625" y="2357438"/>
          <a:ext cx="6072230" cy="7416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6072230"/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dirty="0"/>
                        <a:t>현 행</a:t>
                      </a:r>
                      <a:endParaRPr lang="ko-KR" altLang="en-US" sz="1000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17907" marR="17907" marT="17907" marB="17907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dirty="0" smtClean="0"/>
                        <a:t>에너지절약계획서 제출대상 건축물을 특정용도 및 규모</a:t>
                      </a:r>
                      <a:r>
                        <a:rPr lang="en-US" altLang="ko-KR" sz="1000" dirty="0" smtClean="0"/>
                        <a:t>(</a:t>
                      </a:r>
                      <a:r>
                        <a:rPr lang="ko-KR" altLang="en-US" sz="1000" b="1" dirty="0" smtClean="0">
                          <a:solidFill>
                            <a:srgbClr val="FF0000"/>
                          </a:solidFill>
                        </a:rPr>
                        <a:t>연면적 </a:t>
                      </a:r>
                      <a:r>
                        <a:rPr lang="en-US" altLang="ko-KR" sz="1000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ko-KR" altLang="en-US" sz="1000" b="1" dirty="0" smtClean="0">
                          <a:solidFill>
                            <a:srgbClr val="FF0000"/>
                          </a:solidFill>
                        </a:rPr>
                        <a:t>천㎡～</a:t>
                      </a:r>
                      <a:r>
                        <a:rPr lang="en-US" altLang="ko-KR" sz="10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ko-KR" altLang="en-US" sz="1000" b="1" dirty="0" smtClean="0">
                          <a:solidFill>
                            <a:srgbClr val="FF0000"/>
                          </a:solidFill>
                        </a:rPr>
                        <a:t>만㎡이상</a:t>
                      </a:r>
                      <a:r>
                        <a:rPr lang="en-US" altLang="ko-KR" sz="1000" dirty="0" smtClean="0"/>
                        <a:t>)</a:t>
                      </a:r>
                      <a:r>
                        <a:rPr lang="ko-KR" altLang="en-US" sz="1000" dirty="0" smtClean="0"/>
                        <a:t>로 제한</a:t>
                      </a:r>
                      <a:endParaRPr lang="ko-KR" altLang="en-US" sz="1000" b="1" dirty="0" smtClean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17907" marR="17907" marT="17907" marB="17907" anchor="ctr"/>
                </a:tc>
              </a:tr>
            </a:tbl>
          </a:graphicData>
        </a:graphic>
      </p:graphicFrame>
      <p:graphicFrame>
        <p:nvGraphicFramePr>
          <p:cNvPr id="24" name="표 23"/>
          <p:cNvGraphicFramePr>
            <a:graphicFrameLocks noGrp="1"/>
          </p:cNvGraphicFramePr>
          <p:nvPr/>
        </p:nvGraphicFramePr>
        <p:xfrm>
          <a:off x="2643188" y="3857625"/>
          <a:ext cx="6143668" cy="97688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6143668"/>
              </a:tblGrid>
              <a:tr h="2857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dirty="0" err="1"/>
                        <a:t>제정안</a:t>
                      </a:r>
                      <a:endParaRPr lang="ko-KR" altLang="en-US" sz="1000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17907" marR="17907" marT="17907" marB="17907" anchor="ctr"/>
                </a:tc>
              </a:tr>
              <a:tr h="58618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50" dirty="0" smtClean="0"/>
                        <a:t>에너지절약계획서 제출대상 건축물을 </a:t>
                      </a:r>
                      <a:r>
                        <a:rPr lang="ko-KR" altLang="en-US" sz="1100" b="1" dirty="0" smtClean="0">
                          <a:solidFill>
                            <a:srgbClr val="FF0000"/>
                          </a:solidFill>
                        </a:rPr>
                        <a:t>연면적 </a:t>
                      </a:r>
                      <a:r>
                        <a:rPr lang="en-US" altLang="ko-KR" sz="1100" b="1" dirty="0" smtClean="0">
                          <a:solidFill>
                            <a:srgbClr val="FF0000"/>
                          </a:solidFill>
                        </a:rPr>
                        <a:t>500</a:t>
                      </a:r>
                      <a:r>
                        <a:rPr lang="ko-KR" altLang="en-US" sz="1100" b="1" dirty="0" err="1" smtClean="0">
                          <a:solidFill>
                            <a:srgbClr val="FF0000"/>
                          </a:solidFill>
                        </a:rPr>
                        <a:t>제곱미터</a:t>
                      </a:r>
                      <a:r>
                        <a:rPr lang="ko-KR" altLang="en-US" sz="1100" b="1" dirty="0" smtClean="0">
                          <a:solidFill>
                            <a:srgbClr val="FF0000"/>
                          </a:solidFill>
                        </a:rPr>
                        <a:t> 이상인 건축물</a:t>
                      </a:r>
                      <a:r>
                        <a:rPr lang="ko-KR" altLang="en-US" sz="1100" dirty="0" smtClean="0"/>
                        <a:t>로서 </a:t>
                      </a:r>
                      <a:endParaRPr lang="en-US" altLang="ko-KR" sz="1050" dirty="0" smtClean="0"/>
                    </a:p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50" dirty="0" smtClean="0"/>
                        <a:t>에너지 소비량을 줄일 필요가 있다고 </a:t>
                      </a:r>
                      <a:r>
                        <a:rPr lang="ko-KR" altLang="en-US" sz="1050" dirty="0" err="1" smtClean="0"/>
                        <a:t>국토해양부장관이</a:t>
                      </a:r>
                      <a:r>
                        <a:rPr lang="ko-KR" altLang="en-US" sz="1050" dirty="0" smtClean="0"/>
                        <a:t> 고시하는 용도의 건축물로 규정</a:t>
                      </a:r>
                      <a:endParaRPr lang="ko-KR" altLang="en-US" sz="1050" dirty="0" smtClean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17907" marR="17907" marT="17907" marB="17907" anchor="ctr"/>
                </a:tc>
              </a:tr>
            </a:tbl>
          </a:graphicData>
        </a:graphic>
      </p:graphicFrame>
      <p:sp>
        <p:nvSpPr>
          <p:cNvPr id="25" name="아래쪽 화살표 24"/>
          <p:cNvSpPr/>
          <p:nvPr/>
        </p:nvSpPr>
        <p:spPr>
          <a:xfrm>
            <a:off x="5500688" y="3214688"/>
            <a:ext cx="285750" cy="500062"/>
          </a:xfrm>
          <a:prstGeom prst="downArrow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표 21"/>
          <p:cNvGraphicFramePr>
            <a:graphicFrameLocks noGrp="1"/>
          </p:cNvGraphicFramePr>
          <p:nvPr/>
        </p:nvGraphicFramePr>
        <p:xfrm>
          <a:off x="714375" y="4078288"/>
          <a:ext cx="5286411" cy="25152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2137"/>
                <a:gridCol w="1762137"/>
                <a:gridCol w="1762137"/>
              </a:tblGrid>
              <a:tr h="26518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solidFill>
                            <a:schemeClr val="tx1"/>
                          </a:solidFill>
                        </a:rPr>
                        <a:t>프랑스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solidFill>
                            <a:schemeClr val="tx1"/>
                          </a:solidFill>
                        </a:rPr>
                        <a:t>독일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solidFill>
                            <a:schemeClr val="tx1"/>
                          </a:solidFill>
                        </a:rPr>
                        <a:t>영국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50026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4112" name="Picture 3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70850" y="6597650"/>
            <a:ext cx="1073150" cy="260350"/>
          </a:xfrm>
          <a:prstGeom prst="rect">
            <a:avLst/>
          </a:prstGeom>
          <a:noFill/>
          <a:ln w="1">
            <a:noFill/>
            <a:miter lim="800000"/>
            <a:headEnd/>
            <a:tailEnd/>
          </a:ln>
        </p:spPr>
      </p:pic>
      <p:graphicFrame>
        <p:nvGraphicFramePr>
          <p:cNvPr id="11" name="표 10"/>
          <p:cNvGraphicFramePr>
            <a:graphicFrameLocks noGrp="1"/>
          </p:cNvGraphicFramePr>
          <p:nvPr/>
        </p:nvGraphicFramePr>
        <p:xfrm>
          <a:off x="539552" y="908720"/>
          <a:ext cx="8286780" cy="28117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363"/>
                <a:gridCol w="6420417"/>
              </a:tblGrid>
              <a:tr h="27554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000" dirty="0" smtClean="0"/>
                        <a:t>주요내용</a:t>
                      </a:r>
                      <a:endParaRPr lang="ko-KR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000" dirty="0" smtClean="0"/>
                        <a:t>세부사항</a:t>
                      </a:r>
                      <a:endParaRPr lang="ko-KR" altLang="en-US" sz="1000" dirty="0"/>
                    </a:p>
                  </a:txBody>
                  <a:tcPr/>
                </a:tc>
              </a:tr>
              <a:tr h="2145273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1200" b="1" dirty="0" smtClean="0"/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1200" b="1" dirty="0" smtClean="0"/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1200" b="1" dirty="0" smtClean="0"/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b="1" dirty="0" smtClean="0"/>
                        <a:t>에너지소비증명제</a:t>
                      </a:r>
                      <a:endParaRPr lang="en-US" altLang="ko-KR" sz="1200" b="1" dirty="0" smtClean="0"/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b="1" dirty="0" smtClean="0"/>
                        <a:t> 제출대상</a:t>
                      </a:r>
                      <a:endParaRPr lang="en-US" altLang="ko-KR" sz="1200" b="1" dirty="0" smtClean="0"/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b="1" dirty="0" smtClean="0"/>
                        <a:t>(</a:t>
                      </a:r>
                      <a:r>
                        <a:rPr lang="ko-KR" altLang="en-US" sz="1200" b="1" dirty="0" smtClean="0"/>
                        <a:t>안 제</a:t>
                      </a:r>
                      <a:r>
                        <a:rPr lang="en-US" altLang="ko-KR" sz="1200" b="1" dirty="0" smtClean="0"/>
                        <a:t>12</a:t>
                      </a:r>
                      <a:r>
                        <a:rPr lang="ko-KR" altLang="en-US" sz="1200" b="1" dirty="0" smtClean="0"/>
                        <a:t>조 신설</a:t>
                      </a:r>
                      <a:r>
                        <a:rPr lang="en-US" altLang="ko-KR" sz="1200" b="1" dirty="0" smtClean="0"/>
                        <a:t>)</a:t>
                      </a:r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10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050" dirty="0" smtClean="0"/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dirty="0" smtClean="0"/>
                        <a:t>에너지소비증명서 제출대상을</a:t>
                      </a:r>
                      <a:r>
                        <a:rPr lang="ko-KR" altLang="en-US" sz="1050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altLang="ko-KR" sz="1050" b="1" dirty="0" smtClean="0">
                          <a:solidFill>
                            <a:srgbClr val="FF0000"/>
                          </a:solidFill>
                        </a:rPr>
                        <a:t>500</a:t>
                      </a:r>
                      <a:r>
                        <a:rPr lang="ko-KR" altLang="en-US" sz="1050" b="1" dirty="0" smtClean="0">
                          <a:solidFill>
                            <a:srgbClr val="FF0000"/>
                          </a:solidFill>
                        </a:rPr>
                        <a:t>세대 이상 공동주택</a:t>
                      </a:r>
                      <a:r>
                        <a:rPr lang="ko-KR" altLang="en-US" sz="1050" b="0" dirty="0" smtClean="0">
                          <a:solidFill>
                            <a:schemeClr val="tx1"/>
                          </a:solidFill>
                        </a:rPr>
                        <a:t>과</a:t>
                      </a:r>
                      <a:r>
                        <a:rPr lang="ko-KR" altLang="en-US" sz="1050" b="1" dirty="0" smtClean="0">
                          <a:solidFill>
                            <a:srgbClr val="FF0000"/>
                          </a:solidFill>
                        </a:rPr>
                        <a:t> 연면적 </a:t>
                      </a:r>
                      <a:r>
                        <a:rPr lang="en-US" altLang="ko-KR" sz="1050" b="1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ko-KR" altLang="en-US" sz="1050" b="1" dirty="0" smtClean="0">
                          <a:solidFill>
                            <a:srgbClr val="FF0000"/>
                          </a:solidFill>
                        </a:rPr>
                        <a:t>천 </a:t>
                      </a:r>
                      <a:r>
                        <a:rPr lang="ko-KR" altLang="en-US" sz="1050" b="1" dirty="0" err="1" smtClean="0">
                          <a:solidFill>
                            <a:srgbClr val="FF0000"/>
                          </a:solidFill>
                        </a:rPr>
                        <a:t>제곱미터</a:t>
                      </a:r>
                      <a:r>
                        <a:rPr lang="ko-KR" altLang="en-US" sz="1050" b="1" dirty="0" smtClean="0">
                          <a:solidFill>
                            <a:srgbClr val="FF0000"/>
                          </a:solidFill>
                        </a:rPr>
                        <a:t> 이상의 건축물 </a:t>
                      </a:r>
                      <a:r>
                        <a:rPr lang="ko-KR" altLang="en-US" sz="1050" dirty="0" smtClean="0"/>
                        <a:t>중 </a:t>
                      </a:r>
                      <a:endParaRPr lang="en-US" altLang="ko-KR" sz="1050" dirty="0" smtClean="0"/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dirty="0" err="1" smtClean="0"/>
                        <a:t>국토해양부장관이</a:t>
                      </a:r>
                      <a:r>
                        <a:rPr lang="ko-KR" altLang="en-US" sz="1050" dirty="0" smtClean="0"/>
                        <a:t> 고시하는 건축물로 규정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050" dirty="0" smtClean="0"/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dirty="0" smtClean="0"/>
                        <a:t>아파트 등 부동산* 거래 시 거래계약서에 에너지 사용량 등이 표시된 </a:t>
                      </a:r>
                      <a:r>
                        <a:rPr lang="ko-KR" altLang="en-US" sz="1050" b="1" dirty="0" smtClean="0">
                          <a:solidFill>
                            <a:srgbClr val="FF0000"/>
                          </a:solidFill>
                        </a:rPr>
                        <a:t>건축물 에너지효율등급 평가서 </a:t>
                      </a:r>
                      <a:r>
                        <a:rPr lang="ko-KR" altLang="en-US" sz="1050" dirty="0" smtClean="0"/>
                        <a:t>첨부를 의무화</a:t>
                      </a:r>
                      <a:r>
                        <a:rPr lang="en-US" altLang="ko-KR" sz="1050" dirty="0" smtClean="0"/>
                        <a:t>(</a:t>
                      </a:r>
                      <a:r>
                        <a:rPr lang="ko-KR" altLang="en-US" sz="1050" dirty="0" smtClean="0"/>
                        <a:t>법 제 </a:t>
                      </a:r>
                      <a:r>
                        <a:rPr lang="en-US" altLang="ko-KR" sz="1050" dirty="0" smtClean="0"/>
                        <a:t>18</a:t>
                      </a:r>
                      <a:r>
                        <a:rPr lang="ko-KR" altLang="en-US" sz="1050" dirty="0" smtClean="0"/>
                        <a:t>조 제 </a:t>
                      </a:r>
                      <a:r>
                        <a:rPr lang="en-US" altLang="ko-KR" sz="1050" dirty="0" smtClean="0"/>
                        <a:t>1</a:t>
                      </a:r>
                      <a:r>
                        <a:rPr lang="ko-KR" altLang="en-US" sz="1050" dirty="0" smtClean="0"/>
                        <a:t>항</a:t>
                      </a:r>
                      <a:r>
                        <a:rPr lang="en-US" altLang="ko-KR" sz="1050" dirty="0" smtClean="0"/>
                        <a:t>)</a:t>
                      </a:r>
                      <a:endParaRPr lang="ko-KR" altLang="en-US" sz="1050" dirty="0" smtClean="0"/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050" dirty="0" smtClean="0"/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b="1" dirty="0" smtClean="0">
                          <a:solidFill>
                            <a:schemeClr val="tx2"/>
                          </a:solidFill>
                        </a:rPr>
                        <a:t>내년에는 서울시 관내 </a:t>
                      </a:r>
                      <a:r>
                        <a:rPr lang="en-US" altLang="ko-KR" sz="1050" b="1" dirty="0" smtClean="0">
                          <a:solidFill>
                            <a:schemeClr val="tx2"/>
                          </a:solidFill>
                        </a:rPr>
                        <a:t>500</a:t>
                      </a:r>
                      <a:r>
                        <a:rPr lang="ko-KR" altLang="en-US" sz="1050" b="1" dirty="0" smtClean="0">
                          <a:solidFill>
                            <a:schemeClr val="tx2"/>
                          </a:solidFill>
                        </a:rPr>
                        <a:t>세대 이상 공동주택과 연면적 </a:t>
                      </a:r>
                      <a:r>
                        <a:rPr lang="en-US" altLang="ko-KR" sz="1050" b="1" dirty="0" smtClean="0">
                          <a:solidFill>
                            <a:schemeClr val="tx2"/>
                          </a:solidFill>
                        </a:rPr>
                        <a:t>3,000㎡ </a:t>
                      </a:r>
                      <a:r>
                        <a:rPr lang="ko-KR" altLang="en-US" sz="1050" b="1" dirty="0" smtClean="0">
                          <a:solidFill>
                            <a:schemeClr val="tx2"/>
                          </a:solidFill>
                        </a:rPr>
                        <a:t>이상 업무용시설을 대상으로 우선 실시하고</a:t>
                      </a:r>
                      <a:r>
                        <a:rPr lang="en-US" altLang="ko-KR" sz="1050" b="1" dirty="0" smtClean="0">
                          <a:solidFill>
                            <a:schemeClr val="tx2"/>
                          </a:solidFill>
                        </a:rPr>
                        <a:t>, </a:t>
                      </a:r>
                      <a:r>
                        <a:rPr lang="ko-KR" altLang="en-US" sz="1050" b="1" dirty="0" smtClean="0">
                          <a:solidFill>
                            <a:schemeClr val="tx2"/>
                          </a:solidFill>
                        </a:rPr>
                        <a:t>단계적으로 대상을 확대할 예정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5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직사각형 9"/>
          <p:cNvSpPr/>
          <p:nvPr/>
        </p:nvSpPr>
        <p:spPr>
          <a:xfrm>
            <a:off x="714375" y="3632200"/>
            <a:ext cx="8208963" cy="3746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400" b="1" dirty="0">
                <a:solidFill>
                  <a:srgbClr val="FF0000"/>
                </a:solidFill>
                <a:latin typeface="+mn-ea"/>
                <a:ea typeface="+mn-ea"/>
              </a:rPr>
              <a:t>→ </a:t>
            </a:r>
            <a:r>
              <a:rPr kumimoji="0" lang="ko-KR" altLang="en-US" sz="1100" b="1" dirty="0">
                <a:latin typeface="+mn-ea"/>
                <a:ea typeface="+mn-ea"/>
              </a:rPr>
              <a:t>건축물을 매매</a:t>
            </a:r>
            <a:r>
              <a:rPr kumimoji="0" lang="en-US" altLang="ko-KR" sz="1100" b="1" dirty="0">
                <a:latin typeface="+mn-ea"/>
                <a:ea typeface="+mn-ea"/>
              </a:rPr>
              <a:t>․</a:t>
            </a:r>
            <a:r>
              <a:rPr kumimoji="0" lang="ko-KR" altLang="en-US" sz="1100" b="1" dirty="0">
                <a:latin typeface="+mn-ea"/>
                <a:ea typeface="+mn-ea"/>
              </a:rPr>
              <a:t>임대하는 경우에는 거래계약서에 에너지평가서*</a:t>
            </a:r>
            <a:r>
              <a:rPr kumimoji="0" lang="ko-KR" altLang="en-US" sz="1100" b="1" dirty="0" err="1">
                <a:latin typeface="+mn-ea"/>
                <a:ea typeface="+mn-ea"/>
              </a:rPr>
              <a:t>를</a:t>
            </a:r>
            <a:r>
              <a:rPr kumimoji="0" lang="ko-KR" altLang="en-US" sz="1100" b="1" dirty="0">
                <a:latin typeface="+mn-ea"/>
                <a:ea typeface="+mn-ea"/>
              </a:rPr>
              <a:t> 첨부하도록 함</a:t>
            </a:r>
          </a:p>
        </p:txBody>
      </p:sp>
      <p:sp>
        <p:nvSpPr>
          <p:cNvPr id="4125" name="Rectangle 2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  <p:pic>
        <p:nvPicPr>
          <p:cNvPr id="4126" name="Picture 2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0" y="3929063"/>
            <a:ext cx="1928813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27" name="_x68202952" descr="EMB00000598045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8688" y="4506913"/>
            <a:ext cx="1357312" cy="201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28" name="_x69519152" descr="EMB00000598045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14625" y="4506913"/>
            <a:ext cx="1357313" cy="201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29" name="_x69518080" descr="EMB00000598045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72000" y="4521200"/>
            <a:ext cx="1285875" cy="190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30" name="Rectangle 2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  <p:sp>
        <p:nvSpPr>
          <p:cNvPr id="23" name="오른쪽 화살표 22"/>
          <p:cNvSpPr/>
          <p:nvPr/>
        </p:nvSpPr>
        <p:spPr>
          <a:xfrm>
            <a:off x="6143625" y="5072063"/>
            <a:ext cx="571500" cy="28575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0" y="6511751"/>
            <a:ext cx="9144000" cy="346249"/>
          </a:xfrm>
          <a:prstGeom prst="rect">
            <a:avLst/>
          </a:prstGeom>
          <a:solidFill>
            <a:srgbClr val="92D050"/>
          </a:solidFill>
          <a:ln w="1270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endParaRPr lang="ko-KR" altLang="en-US" sz="11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7590" y="323364"/>
            <a:ext cx="89068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chemeClr val="accent3">
                    <a:lumMod val="50000"/>
                  </a:schemeClr>
                </a:solidFill>
              </a:rPr>
              <a:t>1. </a:t>
            </a:r>
            <a:r>
              <a:rPr lang="ko-KR" altLang="en-US" b="1" dirty="0" smtClean="0">
                <a:solidFill>
                  <a:schemeClr val="accent3">
                    <a:lumMod val="50000"/>
                  </a:schemeClr>
                </a:solidFill>
              </a:rPr>
              <a:t>녹색건축물 </a:t>
            </a:r>
            <a:r>
              <a:rPr lang="ko-KR" altLang="en-US" b="1" dirty="0" err="1" smtClean="0">
                <a:solidFill>
                  <a:schemeClr val="accent3">
                    <a:lumMod val="50000"/>
                  </a:schemeClr>
                </a:solidFill>
              </a:rPr>
              <a:t>조성지원법</a:t>
            </a:r>
            <a:r>
              <a:rPr lang="ko-KR" alt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endParaRPr lang="ko-KR" alt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cxnSp>
        <p:nvCxnSpPr>
          <p:cNvPr id="17" name="직선 연결선 16"/>
          <p:cNvCxnSpPr/>
          <p:nvPr/>
        </p:nvCxnSpPr>
        <p:spPr>
          <a:xfrm>
            <a:off x="82836" y="692696"/>
            <a:ext cx="8881652" cy="0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3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70850" y="6597650"/>
            <a:ext cx="1073150" cy="260350"/>
          </a:xfrm>
          <a:prstGeom prst="rect">
            <a:avLst/>
          </a:prstGeom>
          <a:noFill/>
          <a:ln w="1">
            <a:noFill/>
            <a:miter lim="800000"/>
            <a:headEnd/>
            <a:tailEnd/>
          </a:ln>
        </p:spPr>
      </p:pic>
      <p:graphicFrame>
        <p:nvGraphicFramePr>
          <p:cNvPr id="11" name="표 10"/>
          <p:cNvGraphicFramePr>
            <a:graphicFrameLocks noGrp="1"/>
          </p:cNvGraphicFramePr>
          <p:nvPr/>
        </p:nvGraphicFramePr>
        <p:xfrm>
          <a:off x="611560" y="1700808"/>
          <a:ext cx="8286780" cy="36579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363"/>
                <a:gridCol w="6420417"/>
              </a:tblGrid>
              <a:tr h="24269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000" dirty="0" smtClean="0"/>
                        <a:t>주요내용</a:t>
                      </a:r>
                      <a:endParaRPr lang="ko-KR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00000"/>
                        </a:lnSpc>
                      </a:pPr>
                      <a:r>
                        <a:rPr lang="ko-KR" altLang="en-US" sz="1000" dirty="0" smtClean="0"/>
                        <a:t>세부사항</a:t>
                      </a:r>
                      <a:endParaRPr lang="ko-KR" altLang="en-US" sz="1000" dirty="0"/>
                    </a:p>
                  </a:txBody>
                  <a:tcPr anchor="ctr"/>
                </a:tc>
              </a:tr>
              <a:tr h="606554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050" b="1" dirty="0" smtClean="0"/>
                        <a:t>녹색건축물 </a:t>
                      </a:r>
                      <a:endParaRPr lang="en-US" altLang="ko-KR" sz="1050" b="1" dirty="0" smtClean="0"/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050" b="1" dirty="0" smtClean="0"/>
                        <a:t>전문인력 양성기관 지정</a:t>
                      </a:r>
                      <a:endParaRPr lang="en-US" altLang="ko-KR" sz="1050" b="1" dirty="0" smtClean="0"/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050" b="1" dirty="0" smtClean="0"/>
                        <a:t>(</a:t>
                      </a:r>
                      <a:r>
                        <a:rPr lang="ko-KR" altLang="en-US" sz="1050" b="1" dirty="0" smtClean="0"/>
                        <a:t>안 제 </a:t>
                      </a:r>
                      <a:r>
                        <a:rPr lang="en-US" altLang="ko-KR" sz="1050" b="1" dirty="0" smtClean="0"/>
                        <a:t>13</a:t>
                      </a:r>
                      <a:r>
                        <a:rPr lang="ko-KR" altLang="en-US" sz="1050" b="1" dirty="0" smtClean="0"/>
                        <a:t>조 제 </a:t>
                      </a:r>
                      <a:r>
                        <a:rPr lang="en-US" altLang="ko-KR" sz="1050" b="1" dirty="0" smtClean="0"/>
                        <a:t>1</a:t>
                      </a:r>
                      <a:r>
                        <a:rPr lang="ko-KR" altLang="en-US" sz="1050" b="1" dirty="0" smtClean="0"/>
                        <a:t>항 신설</a:t>
                      </a:r>
                      <a:r>
                        <a:rPr lang="en-US" altLang="ko-KR" sz="1050" b="1" dirty="0" smtClean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algn="just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800"/>
                        </a:spcAft>
                      </a:pPr>
                      <a:r>
                        <a:rPr lang="ko-KR" altLang="en-US" sz="10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∙</a:t>
                      </a:r>
                      <a:r>
                        <a:rPr lang="ko-KR" altLang="en-US" sz="1000" dirty="0" err="1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국토해양부장관은</a:t>
                      </a:r>
                      <a:r>
                        <a:rPr lang="ko-KR" altLang="en-US" sz="10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건축물의 에너지관련 업무 등을 수행하는 기관 또는 </a:t>
                      </a:r>
                      <a:r>
                        <a:rPr lang="ko-KR" altLang="en-US" sz="100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단체를 </a:t>
                      </a:r>
                      <a:endParaRPr lang="en-US" altLang="ko-KR" sz="100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algn="just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800"/>
                        </a:spcAft>
                      </a:pPr>
                      <a:r>
                        <a:rPr lang="ko-KR" altLang="en-US" sz="100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녹색건축물 </a:t>
                      </a:r>
                      <a:r>
                        <a:rPr lang="ko-KR" altLang="en-US" sz="10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전문인력 양성기관으로 지정할 수 있도록 함</a:t>
                      </a:r>
                      <a:endParaRPr lang="ko-KR" altLang="en-US" sz="60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17907" marR="17907" marT="17907" marB="17907" anchor="ctr"/>
                </a:tc>
              </a:tr>
              <a:tr h="842139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050" b="1" dirty="0" smtClean="0"/>
                        <a:t>녹색건축 센터의 지정</a:t>
                      </a:r>
                      <a:endParaRPr lang="en-US" altLang="ko-KR" sz="1050" b="1" dirty="0" smtClean="0"/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050" b="1" dirty="0" smtClean="0"/>
                        <a:t>(</a:t>
                      </a:r>
                      <a:r>
                        <a:rPr lang="ko-KR" altLang="en-US" sz="1050" b="1" dirty="0" smtClean="0"/>
                        <a:t>안 제 </a:t>
                      </a:r>
                      <a:r>
                        <a:rPr lang="en-US" altLang="ko-KR" sz="1050" b="1" dirty="0" smtClean="0"/>
                        <a:t>14</a:t>
                      </a:r>
                      <a:r>
                        <a:rPr lang="ko-KR" altLang="en-US" sz="1050" b="1" dirty="0" smtClean="0"/>
                        <a:t>조 제 </a:t>
                      </a:r>
                      <a:r>
                        <a:rPr lang="en-US" altLang="ko-KR" sz="1050" b="1" dirty="0" smtClean="0"/>
                        <a:t>1</a:t>
                      </a:r>
                      <a:r>
                        <a:rPr lang="ko-KR" altLang="en-US" sz="1050" b="1" dirty="0" smtClean="0"/>
                        <a:t>항 신설</a:t>
                      </a:r>
                      <a:r>
                        <a:rPr lang="en-US" altLang="ko-KR" sz="1050" b="1" dirty="0" smtClean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algn="just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800"/>
                        </a:spcAft>
                      </a:pPr>
                      <a:r>
                        <a:rPr lang="ko-KR" altLang="en-US" sz="10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∙</a:t>
                      </a:r>
                      <a:r>
                        <a:rPr lang="ko-KR" altLang="en-US" sz="1000" dirty="0" err="1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국토해양부장관은</a:t>
                      </a:r>
                      <a:r>
                        <a:rPr lang="ko-KR" altLang="en-US" sz="10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에너지관리공단 등 공공기관과 </a:t>
                      </a:r>
                      <a:r>
                        <a:rPr lang="ko-KR" altLang="en-US" sz="100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녹색건축물 조성기술의 연구</a:t>
                      </a:r>
                      <a:r>
                        <a:rPr lang="en-US" altLang="ko-KR" sz="100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․</a:t>
                      </a:r>
                      <a:r>
                        <a:rPr lang="ko-KR" altLang="en-US" sz="100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개발 등에 관한 업무를 </a:t>
                      </a:r>
                      <a:endParaRPr lang="en-US" altLang="ko-KR" sz="100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algn="just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800"/>
                        </a:spcAft>
                      </a:pPr>
                      <a:r>
                        <a:rPr lang="ko-KR" altLang="en-US" sz="100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수행하는 기관 또는 단체를 녹색건축센터로 지정할 수 있도록 함</a:t>
                      </a:r>
                      <a:endParaRPr lang="ko-KR" altLang="en-US" sz="60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17907" marR="17907" marT="17907" marB="17907" anchor="ctr"/>
                </a:tc>
              </a:tr>
              <a:tr h="842139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050" b="1" dirty="0" smtClean="0"/>
                        <a:t>녹색</a:t>
                      </a:r>
                      <a:r>
                        <a:rPr lang="ko-KR" altLang="en-US" sz="1050" b="1" baseline="0" dirty="0" smtClean="0"/>
                        <a:t> 건축물 </a:t>
                      </a:r>
                      <a:endParaRPr lang="en-US" altLang="ko-KR" sz="1050" b="1" baseline="0" dirty="0" smtClean="0"/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050" b="1" baseline="0" dirty="0" smtClean="0"/>
                        <a:t>조성 시범사업 지정</a:t>
                      </a:r>
                      <a:endParaRPr lang="en-US" altLang="ko-KR" sz="1050" b="1" baseline="0" dirty="0" smtClean="0"/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050" b="1" baseline="0" dirty="0" smtClean="0"/>
                        <a:t>(</a:t>
                      </a:r>
                      <a:r>
                        <a:rPr lang="ko-KR" altLang="en-US" sz="1050" b="1" baseline="0" dirty="0" smtClean="0"/>
                        <a:t>안 제</a:t>
                      </a:r>
                      <a:r>
                        <a:rPr lang="en-US" altLang="ko-KR" sz="1050" b="1" baseline="0" dirty="0" smtClean="0"/>
                        <a:t>15</a:t>
                      </a:r>
                      <a:r>
                        <a:rPr lang="ko-KR" altLang="en-US" sz="1050" b="1" baseline="0" dirty="0" smtClean="0"/>
                        <a:t>조 제</a:t>
                      </a:r>
                      <a:r>
                        <a:rPr lang="en-US" altLang="ko-KR" sz="1050" b="1" baseline="0" dirty="0" smtClean="0"/>
                        <a:t>1</a:t>
                      </a:r>
                      <a:r>
                        <a:rPr lang="ko-KR" altLang="en-US" sz="1050" b="1" baseline="0" dirty="0" smtClean="0"/>
                        <a:t>항 신설</a:t>
                      </a:r>
                      <a:r>
                        <a:rPr lang="en-US" altLang="ko-KR" sz="1050" b="1" baseline="0" dirty="0" smtClean="0"/>
                        <a:t>)</a:t>
                      </a:r>
                      <a:endParaRPr lang="en-US" altLang="ko-KR" sz="105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algn="just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800"/>
                        </a:spcAft>
                      </a:pPr>
                      <a:r>
                        <a:rPr lang="ko-KR" altLang="en-US" sz="10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∙</a:t>
                      </a:r>
                      <a:r>
                        <a:rPr lang="ko-KR" altLang="en-US" sz="1000" dirty="0" err="1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국토해양부장관은</a:t>
                      </a:r>
                      <a:r>
                        <a:rPr lang="ko-KR" altLang="en-US" sz="10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기존 건축물을 녹색건축물로 전환하기 위한 </a:t>
                      </a:r>
                      <a:endParaRPr lang="en-US" altLang="ko-KR" sz="100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algn="just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800"/>
                        </a:spcAft>
                      </a:pPr>
                      <a:r>
                        <a:rPr lang="ko-KR" altLang="en-US" sz="100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녹색건축물</a:t>
                      </a:r>
                      <a:r>
                        <a:rPr lang="en-US" altLang="ko-KR" sz="10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․</a:t>
                      </a:r>
                      <a:r>
                        <a:rPr lang="ko-KR" altLang="en-US" sz="10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녹색도시</a:t>
                      </a:r>
                      <a:r>
                        <a:rPr lang="en-US" altLang="ko-KR" sz="10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․</a:t>
                      </a:r>
                      <a:r>
                        <a:rPr lang="ko-KR" altLang="en-US" sz="10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녹색기술 및 시범사업을 녹색건축물 조성 시범사업으로 규정</a:t>
                      </a:r>
                      <a:endParaRPr lang="ko-KR" altLang="en-US" sz="60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17907" marR="17907" marT="17907" marB="17907" anchor="ctr"/>
                </a:tc>
              </a:tr>
              <a:tr h="842139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1050" b="1" dirty="0" smtClean="0"/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050" b="1" dirty="0" smtClean="0"/>
                        <a:t>과태료의 부과 징수</a:t>
                      </a:r>
                      <a:endParaRPr lang="en-US" altLang="ko-KR" sz="105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algn="just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800"/>
                        </a:spcAft>
                      </a:pPr>
                      <a:r>
                        <a:rPr lang="ko-KR" altLang="en-US" sz="10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∙위반행위에 따라 과태료의 부과기준을 차등하여 정하고 </a:t>
                      </a:r>
                      <a:r>
                        <a:rPr lang="ko-KR" altLang="en-US" sz="1000" dirty="0" err="1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부과권자를</a:t>
                      </a:r>
                      <a:r>
                        <a:rPr lang="ko-KR" altLang="en-US" sz="10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000" dirty="0" err="1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허가권자로</a:t>
                      </a:r>
                      <a:r>
                        <a:rPr lang="ko-KR" altLang="en-US" sz="10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규정</a:t>
                      </a:r>
                      <a:endParaRPr lang="ko-KR" altLang="en-US" sz="60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17907" marR="17907" marT="17907" marB="17907" anchor="ctr"/>
                </a:tc>
              </a:tr>
            </a:tbl>
          </a:graphicData>
        </a:graphic>
      </p:graphicFrame>
      <p:sp>
        <p:nvSpPr>
          <p:cNvPr id="5145" name="Rectangle 2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  <p:sp>
        <p:nvSpPr>
          <p:cNvPr id="5146" name="Rectangle 2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  <p:sp>
        <p:nvSpPr>
          <p:cNvPr id="8" name="TextBox 7"/>
          <p:cNvSpPr txBox="1"/>
          <p:nvPr/>
        </p:nvSpPr>
        <p:spPr>
          <a:xfrm>
            <a:off x="0" y="6511751"/>
            <a:ext cx="9144000" cy="346249"/>
          </a:xfrm>
          <a:prstGeom prst="rect">
            <a:avLst/>
          </a:prstGeom>
          <a:solidFill>
            <a:srgbClr val="92D050"/>
          </a:solidFill>
          <a:ln w="1270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endParaRPr lang="ko-KR" altLang="en-US" sz="11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590" y="323364"/>
            <a:ext cx="89068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chemeClr val="accent3">
                    <a:lumMod val="50000"/>
                  </a:schemeClr>
                </a:solidFill>
              </a:rPr>
              <a:t>1. </a:t>
            </a:r>
            <a:r>
              <a:rPr lang="ko-KR" altLang="en-US" b="1" dirty="0" smtClean="0">
                <a:solidFill>
                  <a:schemeClr val="accent3">
                    <a:lumMod val="50000"/>
                  </a:schemeClr>
                </a:solidFill>
              </a:rPr>
              <a:t>녹색건축물 </a:t>
            </a:r>
            <a:r>
              <a:rPr lang="ko-KR" altLang="en-US" b="1" dirty="0" err="1" smtClean="0">
                <a:solidFill>
                  <a:schemeClr val="accent3">
                    <a:lumMod val="50000"/>
                  </a:schemeClr>
                </a:solidFill>
              </a:rPr>
              <a:t>조성지원법</a:t>
            </a:r>
            <a:r>
              <a:rPr lang="ko-KR" alt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endParaRPr lang="ko-KR" alt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cxnSp>
        <p:nvCxnSpPr>
          <p:cNvPr id="13" name="직선 연결선 12"/>
          <p:cNvCxnSpPr/>
          <p:nvPr/>
        </p:nvCxnSpPr>
        <p:spPr>
          <a:xfrm>
            <a:off x="82836" y="692696"/>
            <a:ext cx="8881652" cy="0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직사각형 13"/>
          <p:cNvSpPr/>
          <p:nvPr/>
        </p:nvSpPr>
        <p:spPr>
          <a:xfrm>
            <a:off x="539552" y="908720"/>
            <a:ext cx="37433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o-KR" altLang="en-US" b="1" dirty="0" smtClean="0">
                <a:solidFill>
                  <a:srgbClr val="9BBB59">
                    <a:lumMod val="50000"/>
                  </a:srgbClr>
                </a:solidFill>
              </a:rPr>
              <a:t>녹색건축물 조성 </a:t>
            </a:r>
            <a:r>
              <a:rPr lang="ko-KR" altLang="en-US" b="1" dirty="0" err="1" smtClean="0">
                <a:solidFill>
                  <a:srgbClr val="9BBB59">
                    <a:lumMod val="50000"/>
                  </a:srgbClr>
                </a:solidFill>
              </a:rPr>
              <a:t>지원법</a:t>
            </a:r>
            <a:r>
              <a:rPr lang="ko-KR" altLang="en-US" b="1" dirty="0" smtClean="0">
                <a:solidFill>
                  <a:srgbClr val="9BBB59">
                    <a:lumMod val="50000"/>
                  </a:srgbClr>
                </a:solidFill>
              </a:rPr>
              <a:t> 주요내용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3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70850" y="6597650"/>
            <a:ext cx="1073150" cy="260350"/>
          </a:xfrm>
          <a:prstGeom prst="rect">
            <a:avLst/>
          </a:prstGeom>
          <a:noFill/>
          <a:ln w="1">
            <a:noFill/>
            <a:miter lim="800000"/>
            <a:headEnd/>
            <a:tailEnd/>
          </a:ln>
        </p:spPr>
      </p:pic>
      <p:sp>
        <p:nvSpPr>
          <p:cNvPr id="14" name="직사각형 13"/>
          <p:cNvSpPr/>
          <p:nvPr/>
        </p:nvSpPr>
        <p:spPr>
          <a:xfrm>
            <a:off x="3857625" y="5715000"/>
            <a:ext cx="5237163" cy="630238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400" b="1" dirty="0">
                <a:solidFill>
                  <a:schemeClr val="tx2"/>
                </a:solidFill>
                <a:latin typeface="+mj-ea"/>
                <a:ea typeface="+mj-ea"/>
              </a:rPr>
              <a:t>“ </a:t>
            </a:r>
            <a:r>
              <a:rPr kumimoji="0" lang="ko-KR" altLang="en-US" sz="1400" b="1" dirty="0">
                <a:solidFill>
                  <a:schemeClr val="tx2"/>
                </a:solidFill>
                <a:latin typeface="+mj-ea"/>
                <a:ea typeface="+mj-ea"/>
              </a:rPr>
              <a:t>건 녹색건축물 조성 지원법 시행령</a:t>
            </a:r>
            <a:r>
              <a:rPr kumimoji="0" lang="en-US" altLang="ko-KR" sz="1400" b="1" dirty="0">
                <a:solidFill>
                  <a:schemeClr val="tx2"/>
                </a:solidFill>
                <a:latin typeface="+mj-ea"/>
                <a:ea typeface="+mj-ea"/>
              </a:rPr>
              <a:t>․</a:t>
            </a:r>
            <a:r>
              <a:rPr kumimoji="0" lang="ko-KR" altLang="en-US" sz="1400" b="1" dirty="0">
                <a:solidFill>
                  <a:schemeClr val="tx2"/>
                </a:solidFill>
                <a:latin typeface="+mj-ea"/>
                <a:ea typeface="+mj-ea"/>
              </a:rPr>
              <a:t>규칙</a:t>
            </a:r>
            <a:r>
              <a:rPr kumimoji="0" lang="en-US" altLang="ko-KR" sz="1400" b="1" dirty="0">
                <a:solidFill>
                  <a:schemeClr val="tx2"/>
                </a:solidFill>
                <a:latin typeface="+mj-ea"/>
                <a:ea typeface="+mj-ea"/>
              </a:rPr>
              <a:t>(</a:t>
            </a:r>
            <a:r>
              <a:rPr kumimoji="0" lang="ko-KR" altLang="en-US" sz="1400" b="1" dirty="0">
                <a:solidFill>
                  <a:schemeClr val="tx2"/>
                </a:solidFill>
                <a:latin typeface="+mj-ea"/>
                <a:ea typeface="+mj-ea"/>
              </a:rPr>
              <a:t>안</a:t>
            </a:r>
            <a:r>
              <a:rPr kumimoji="0" lang="en-US" altLang="ko-KR" sz="1400" b="1" dirty="0">
                <a:solidFill>
                  <a:schemeClr val="tx2"/>
                </a:solidFill>
                <a:latin typeface="+mj-ea"/>
                <a:ea typeface="+mj-ea"/>
              </a:rPr>
              <a:t>) “ </a:t>
            </a:r>
            <a:r>
              <a:rPr kumimoji="0" lang="ko-KR" altLang="en-US" sz="1400" b="1" dirty="0">
                <a:solidFill>
                  <a:schemeClr val="tx2"/>
                </a:solidFill>
                <a:latin typeface="+mj-ea"/>
                <a:ea typeface="+mj-ea"/>
              </a:rPr>
              <a:t>내용  </a:t>
            </a:r>
            <a:endParaRPr kumimoji="0" lang="en-US" altLang="ko-KR" sz="1400" b="1" dirty="0">
              <a:solidFill>
                <a:schemeClr val="tx2"/>
              </a:solidFill>
              <a:latin typeface="+mj-ea"/>
              <a:ea typeface="+mj-ea"/>
            </a:endParaRPr>
          </a:p>
          <a:p>
            <a:pPr algn="r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50" dirty="0">
                <a:solidFill>
                  <a:schemeClr val="tx2"/>
                </a:solidFill>
                <a:latin typeface="+mj-ea"/>
                <a:ea typeface="+mj-ea"/>
              </a:rPr>
              <a:t>        </a:t>
            </a:r>
            <a:endParaRPr kumimoji="0" lang="ko-KR" altLang="en-US" sz="1050" dirty="0">
              <a:solidFill>
                <a:schemeClr val="tx2"/>
              </a:solidFill>
              <a:latin typeface="+mj-ea"/>
              <a:ea typeface="+mj-ea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357188" y="956766"/>
            <a:ext cx="8208962" cy="542456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100" b="1" dirty="0" smtClean="0">
                <a:latin typeface="+mn-ea"/>
                <a:ea typeface="+mn-ea"/>
              </a:rPr>
              <a:t>     </a:t>
            </a:r>
            <a:endParaRPr kumimoji="0" lang="en-US" altLang="ko-KR" sz="1100" b="1" dirty="0">
              <a:latin typeface="+mn-ea"/>
              <a:ea typeface="+mn-ea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100" b="1" dirty="0">
                <a:latin typeface="+mn-ea"/>
                <a:ea typeface="+mn-ea"/>
              </a:rPr>
              <a:t>     1) </a:t>
            </a:r>
            <a:r>
              <a:rPr kumimoji="0" lang="ko-KR" altLang="en-US" sz="1100" b="1" dirty="0">
                <a:latin typeface="+mn-ea"/>
                <a:ea typeface="+mn-ea"/>
              </a:rPr>
              <a:t>에너지 절약계획서 제출 대상 확대</a:t>
            </a:r>
            <a:endParaRPr kumimoji="0" lang="en-US" altLang="ko-KR" sz="1100" b="1" dirty="0">
              <a:latin typeface="+mn-ea"/>
              <a:ea typeface="+mn-ea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100" b="1" dirty="0">
                <a:latin typeface="+mn-ea"/>
                <a:ea typeface="+mn-ea"/>
              </a:rPr>
              <a:t>        </a:t>
            </a:r>
            <a:r>
              <a:rPr kumimoji="0" lang="ko-KR" altLang="en-US" sz="1100" dirty="0">
                <a:latin typeface="+mn-ea"/>
                <a:ea typeface="+mn-ea"/>
              </a:rPr>
              <a:t>기존 건축물 용도별</a:t>
            </a:r>
            <a:r>
              <a:rPr kumimoji="0" lang="en-US" altLang="ko-KR" sz="1100" dirty="0">
                <a:latin typeface="+mn-ea"/>
                <a:ea typeface="+mn-ea"/>
              </a:rPr>
              <a:t>/ </a:t>
            </a:r>
            <a:r>
              <a:rPr kumimoji="0" lang="ko-KR" altLang="en-US" sz="1100" dirty="0">
                <a:latin typeface="+mn-ea"/>
                <a:ea typeface="+mn-ea"/>
              </a:rPr>
              <a:t>연면적 </a:t>
            </a:r>
            <a:r>
              <a:rPr kumimoji="0" lang="en-US" altLang="ko-KR" sz="1100" dirty="0">
                <a:latin typeface="+mn-ea"/>
                <a:ea typeface="+mn-ea"/>
              </a:rPr>
              <a:t>2,000</a:t>
            </a:r>
            <a:r>
              <a:rPr kumimoji="0" lang="en-US" altLang="ko-KR" sz="1100" dirty="0">
                <a:latin typeface="+mn-ea"/>
                <a:ea typeface="굴림" pitchFamily="50" charset="-127"/>
              </a:rPr>
              <a:t>㎡ </a:t>
            </a:r>
            <a:r>
              <a:rPr kumimoji="0" lang="ko-KR" altLang="en-US" sz="1100" dirty="0">
                <a:latin typeface="+mn-ea"/>
                <a:ea typeface="굴림" pitchFamily="50" charset="-127"/>
              </a:rPr>
              <a:t>에서 </a:t>
            </a:r>
            <a:r>
              <a:rPr kumimoji="0" lang="ko-KR" altLang="en-US" sz="1100" b="1" dirty="0">
                <a:solidFill>
                  <a:srgbClr val="FF0000"/>
                </a:solidFill>
                <a:latin typeface="+mn-ea"/>
                <a:ea typeface="+mn-ea"/>
              </a:rPr>
              <a:t>연면적 </a:t>
            </a:r>
            <a:r>
              <a:rPr kumimoji="0" lang="en-US" altLang="ko-KR" sz="1100" b="1" dirty="0">
                <a:solidFill>
                  <a:srgbClr val="FF0000"/>
                </a:solidFill>
                <a:latin typeface="+mn-ea"/>
                <a:ea typeface="+mn-ea"/>
              </a:rPr>
              <a:t>500㎡  </a:t>
            </a:r>
            <a:r>
              <a:rPr kumimoji="0" lang="ko-KR" altLang="en-US" sz="1100" b="1" dirty="0">
                <a:solidFill>
                  <a:srgbClr val="FF0000"/>
                </a:solidFill>
                <a:latin typeface="+mn-ea"/>
                <a:ea typeface="+mn-ea"/>
              </a:rPr>
              <a:t>이상인 건축물은 모두 에너지절약계획서 대상이므로</a:t>
            </a:r>
            <a:endParaRPr kumimoji="0" lang="en-US" altLang="ko-KR" sz="1100" b="1" dirty="0">
              <a:solidFill>
                <a:srgbClr val="FF0000"/>
              </a:solidFill>
              <a:latin typeface="+mn-ea"/>
              <a:ea typeface="+mn-ea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100" dirty="0">
                <a:solidFill>
                  <a:srgbClr val="FF0000"/>
                </a:solidFill>
                <a:latin typeface="+mn-ea"/>
                <a:ea typeface="+mn-ea"/>
              </a:rPr>
              <a:t>        </a:t>
            </a:r>
            <a:r>
              <a:rPr kumimoji="0" lang="ko-KR" altLang="en-US" sz="1100" dirty="0">
                <a:latin typeface="+mn-ea"/>
                <a:ea typeface="+mn-ea"/>
              </a:rPr>
              <a:t>대부분의 건축물에서 에너지절약계획서가 필수가 됨</a:t>
            </a:r>
            <a:r>
              <a:rPr kumimoji="0" lang="en-US" altLang="ko-KR" sz="1100" dirty="0">
                <a:latin typeface="+mn-ea"/>
                <a:ea typeface="+mn-ea"/>
              </a:rPr>
              <a:t>, </a:t>
            </a:r>
            <a:r>
              <a:rPr kumimoji="0" lang="en-US" altLang="ko-KR" sz="1100" dirty="0">
                <a:solidFill>
                  <a:srgbClr val="FF0000"/>
                </a:solidFill>
                <a:latin typeface="+mn-ea"/>
                <a:ea typeface="+mn-ea"/>
              </a:rPr>
              <a:t> </a:t>
            </a:r>
            <a:r>
              <a:rPr kumimoji="0" lang="ko-KR" altLang="en-US" sz="1100" b="1" dirty="0">
                <a:solidFill>
                  <a:srgbClr val="FF0000"/>
                </a:solidFill>
                <a:latin typeface="+mn-ea"/>
                <a:ea typeface="+mn-ea"/>
              </a:rPr>
              <a:t>대부분 건축물에 창호의 시험성적서 요구</a:t>
            </a:r>
            <a:endParaRPr kumimoji="0" lang="en-US" altLang="ko-KR" sz="1100" b="1" dirty="0">
              <a:solidFill>
                <a:srgbClr val="FF0000"/>
              </a:solidFill>
              <a:latin typeface="+mn-ea"/>
              <a:ea typeface="+mn-ea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100" b="1" dirty="0">
                <a:solidFill>
                  <a:srgbClr val="FF0000"/>
                </a:solidFill>
                <a:latin typeface="+mn-ea"/>
                <a:ea typeface="+mn-ea"/>
              </a:rPr>
              <a:t>        </a:t>
            </a:r>
            <a:endParaRPr kumimoji="0" lang="en-US" altLang="ko-KR" sz="1100" b="1" dirty="0">
              <a:latin typeface="+mn-ea"/>
              <a:ea typeface="+mn-ea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1100" b="1" dirty="0">
              <a:latin typeface="+mn-ea"/>
              <a:ea typeface="+mn-ea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100" b="1" dirty="0">
                <a:latin typeface="+mn-ea"/>
                <a:ea typeface="+mn-ea"/>
              </a:rPr>
              <a:t>     2) </a:t>
            </a:r>
            <a:r>
              <a:rPr kumimoji="0" lang="ko-KR" altLang="en-US" sz="1100" b="1" dirty="0">
                <a:latin typeface="+mn-ea"/>
                <a:ea typeface="+mn-ea"/>
              </a:rPr>
              <a:t>부위별 에너지 절약방안에서 </a:t>
            </a:r>
            <a:r>
              <a:rPr kumimoji="0" lang="ko-KR" altLang="en-US" sz="1100" b="1" dirty="0">
                <a:solidFill>
                  <a:srgbClr val="FF0000"/>
                </a:solidFill>
                <a:latin typeface="+mn-ea"/>
                <a:ea typeface="+mn-ea"/>
              </a:rPr>
              <a:t>에너지 총량제로 </a:t>
            </a:r>
            <a:r>
              <a:rPr kumimoji="0" lang="ko-KR" altLang="en-US" sz="1100" b="1" dirty="0">
                <a:latin typeface="+mn-ea"/>
                <a:ea typeface="+mn-ea"/>
              </a:rPr>
              <a:t>전환</a:t>
            </a:r>
            <a:r>
              <a:rPr kumimoji="0" lang="en-US" altLang="ko-KR" sz="1100" b="1" dirty="0">
                <a:latin typeface="+mn-ea"/>
                <a:ea typeface="+mn-ea"/>
              </a:rPr>
              <a:t>!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100" b="1" dirty="0">
                <a:latin typeface="+mn-ea"/>
                <a:ea typeface="+mn-ea"/>
              </a:rPr>
              <a:t>        </a:t>
            </a:r>
            <a:r>
              <a:rPr kumimoji="0" lang="ko-KR" altLang="en-US" sz="1100" dirty="0" err="1">
                <a:latin typeface="+mn-ea"/>
                <a:ea typeface="+mn-ea"/>
              </a:rPr>
              <a:t>창면적비</a:t>
            </a:r>
            <a:r>
              <a:rPr kumimoji="0" lang="ko-KR" altLang="en-US" sz="1100" dirty="0">
                <a:latin typeface="+mn-ea"/>
                <a:ea typeface="+mn-ea"/>
              </a:rPr>
              <a:t> 조정</a:t>
            </a:r>
            <a:r>
              <a:rPr kumimoji="0" lang="en-US" altLang="ko-KR" sz="1100" dirty="0">
                <a:latin typeface="+mn-ea"/>
                <a:ea typeface="+mn-ea"/>
              </a:rPr>
              <a:t>, </a:t>
            </a:r>
            <a:r>
              <a:rPr kumimoji="0" lang="ko-KR" altLang="en-US" sz="1100" dirty="0">
                <a:latin typeface="+mn-ea"/>
                <a:ea typeface="+mn-ea"/>
              </a:rPr>
              <a:t> </a:t>
            </a:r>
            <a:r>
              <a:rPr kumimoji="0" lang="ko-KR" altLang="en-US" sz="1100" dirty="0" err="1">
                <a:latin typeface="+mn-ea"/>
                <a:ea typeface="+mn-ea"/>
              </a:rPr>
              <a:t>차폐율</a:t>
            </a:r>
            <a:r>
              <a:rPr kumimoji="0" lang="ko-KR" altLang="en-US" sz="1100" dirty="0">
                <a:latin typeface="+mn-ea"/>
                <a:ea typeface="+mn-ea"/>
              </a:rPr>
              <a:t> 기준적용으로  </a:t>
            </a:r>
            <a:r>
              <a:rPr kumimoji="0" lang="ko-KR" altLang="en-US" sz="1100" b="1" dirty="0">
                <a:solidFill>
                  <a:schemeClr val="accent2"/>
                </a:solidFill>
                <a:latin typeface="+mn-ea"/>
                <a:ea typeface="+mn-ea"/>
              </a:rPr>
              <a:t>건축물 외피기준 마련</a:t>
            </a:r>
            <a:r>
              <a:rPr kumimoji="0" lang="en-US" altLang="ko-KR" sz="1100" b="1" dirty="0">
                <a:solidFill>
                  <a:schemeClr val="accent2"/>
                </a:solidFill>
                <a:latin typeface="+mn-ea"/>
                <a:ea typeface="+mn-ea"/>
              </a:rPr>
              <a:t>,</a:t>
            </a:r>
            <a:r>
              <a:rPr kumimoji="0" lang="ko-KR" altLang="en-US" sz="1100" b="1" dirty="0">
                <a:solidFill>
                  <a:schemeClr val="accent2"/>
                </a:solidFill>
                <a:latin typeface="+mn-ea"/>
                <a:ea typeface="+mn-ea"/>
              </a:rPr>
              <a:t>  냉방부하 저감 정책 신설예상 </a:t>
            </a:r>
            <a:r>
              <a:rPr kumimoji="0" lang="en-US" altLang="ko-KR" sz="1100" b="1" dirty="0">
                <a:solidFill>
                  <a:schemeClr val="accent2"/>
                </a:solidFill>
                <a:latin typeface="+mn-ea"/>
                <a:ea typeface="+mn-ea"/>
              </a:rPr>
              <a:t>-&gt; </a:t>
            </a:r>
            <a:r>
              <a:rPr kumimoji="0" lang="ko-KR" altLang="en-US" sz="1100" b="1" dirty="0" err="1">
                <a:solidFill>
                  <a:schemeClr val="accent2"/>
                </a:solidFill>
                <a:latin typeface="+mn-ea"/>
                <a:ea typeface="+mn-ea"/>
              </a:rPr>
              <a:t>커튼월</a:t>
            </a:r>
            <a:r>
              <a:rPr kumimoji="0" lang="ko-KR" altLang="en-US" sz="1100" b="1" dirty="0">
                <a:solidFill>
                  <a:schemeClr val="accent2"/>
                </a:solidFill>
                <a:latin typeface="+mn-ea"/>
                <a:ea typeface="+mn-ea"/>
              </a:rPr>
              <a:t> 건물 지양</a:t>
            </a:r>
            <a:endParaRPr kumimoji="0" lang="en-US" altLang="ko-KR" sz="1100" b="1" dirty="0">
              <a:solidFill>
                <a:schemeClr val="accent2"/>
              </a:solidFill>
              <a:latin typeface="+mn-ea"/>
              <a:ea typeface="+mn-ea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100" dirty="0">
                <a:latin typeface="+mn-ea"/>
                <a:ea typeface="+mn-ea"/>
              </a:rPr>
              <a:t>        </a:t>
            </a:r>
            <a:r>
              <a:rPr kumimoji="0" lang="ko-KR" altLang="en-US" sz="1100" dirty="0" err="1">
                <a:latin typeface="+mn-ea"/>
                <a:ea typeface="+mn-ea"/>
              </a:rPr>
              <a:t>층고</a:t>
            </a:r>
            <a:r>
              <a:rPr kumimoji="0" lang="ko-KR" altLang="en-US" sz="1100" dirty="0">
                <a:latin typeface="+mn-ea"/>
                <a:ea typeface="+mn-ea"/>
              </a:rPr>
              <a:t> 배치 환기 최적화 </a:t>
            </a:r>
            <a:r>
              <a:rPr kumimoji="0" lang="ko-KR" altLang="en-US" sz="1100" dirty="0">
                <a:solidFill>
                  <a:srgbClr val="FF0000"/>
                </a:solidFill>
                <a:latin typeface="+mn-ea"/>
                <a:ea typeface="+mn-ea"/>
              </a:rPr>
              <a:t>통합적인 설계 기술이</a:t>
            </a:r>
            <a:r>
              <a:rPr kumimoji="0" lang="ko-KR" altLang="en-US" sz="1100" dirty="0">
                <a:solidFill>
                  <a:schemeClr val="accent2"/>
                </a:solidFill>
                <a:latin typeface="+mn-ea"/>
                <a:ea typeface="+mn-ea"/>
              </a:rPr>
              <a:t> </a:t>
            </a:r>
            <a:r>
              <a:rPr kumimoji="0" lang="ko-KR" altLang="en-US" sz="1100" dirty="0">
                <a:latin typeface="+mn-ea"/>
                <a:ea typeface="+mn-ea"/>
              </a:rPr>
              <a:t>필요함</a:t>
            </a:r>
            <a:r>
              <a:rPr kumimoji="0" lang="en-US" altLang="ko-KR" sz="1100" dirty="0">
                <a:latin typeface="+mn-ea"/>
                <a:ea typeface="+mn-ea"/>
              </a:rPr>
              <a:t>. 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100" b="1" dirty="0">
                <a:latin typeface="+mn-ea"/>
                <a:ea typeface="+mn-ea"/>
              </a:rPr>
              <a:t>        -&gt; </a:t>
            </a:r>
            <a:r>
              <a:rPr kumimoji="0" lang="ko-KR" altLang="en-US" sz="1100" b="1" dirty="0">
                <a:latin typeface="+mn-ea"/>
                <a:ea typeface="+mn-ea"/>
              </a:rPr>
              <a:t>창호 설계에 있어 건물의 전체적인  에너지 사용 패턴을 알아야 함</a:t>
            </a:r>
            <a:r>
              <a:rPr kumimoji="0" lang="en-US" altLang="ko-KR" sz="1100" dirty="0">
                <a:latin typeface="+mn-ea"/>
                <a:ea typeface="+mn-ea"/>
              </a:rPr>
              <a:t>.</a:t>
            </a:r>
            <a:endParaRPr kumimoji="0" lang="en-US" altLang="ko-KR" sz="1100" b="1" dirty="0">
              <a:solidFill>
                <a:schemeClr val="accent2"/>
              </a:solidFill>
              <a:latin typeface="+mn-ea"/>
              <a:ea typeface="+mn-ea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1100" b="1" dirty="0">
              <a:solidFill>
                <a:schemeClr val="accent2"/>
              </a:solidFill>
              <a:latin typeface="+mn-ea"/>
              <a:ea typeface="+mn-ea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100" b="1" dirty="0">
                <a:solidFill>
                  <a:schemeClr val="accent2"/>
                </a:solidFill>
                <a:latin typeface="+mn-ea"/>
                <a:ea typeface="+mn-ea"/>
              </a:rPr>
              <a:t>     </a:t>
            </a:r>
            <a:r>
              <a:rPr kumimoji="0" lang="en-US" altLang="ko-KR" sz="1100" b="1" dirty="0">
                <a:latin typeface="+mn-ea"/>
                <a:ea typeface="+mn-ea"/>
              </a:rPr>
              <a:t>3) </a:t>
            </a:r>
            <a:r>
              <a:rPr kumimoji="0" lang="ko-KR" altLang="en-US" sz="1100" b="1" dirty="0">
                <a:latin typeface="+mn-ea"/>
                <a:ea typeface="+mn-ea"/>
              </a:rPr>
              <a:t>녹색건축물 </a:t>
            </a:r>
            <a:r>
              <a:rPr kumimoji="0" lang="ko-KR" altLang="en-US" sz="1100" b="1" dirty="0" err="1">
                <a:latin typeface="+mn-ea"/>
                <a:ea typeface="+mn-ea"/>
              </a:rPr>
              <a:t>인증제</a:t>
            </a:r>
            <a:r>
              <a:rPr kumimoji="0" lang="ko-KR" altLang="en-US" sz="1100" b="1" dirty="0">
                <a:latin typeface="+mn-ea"/>
                <a:ea typeface="+mn-ea"/>
              </a:rPr>
              <a:t> </a:t>
            </a:r>
            <a:r>
              <a:rPr kumimoji="0" lang="ko-KR" altLang="en-US" sz="1100" b="1" dirty="0" err="1">
                <a:latin typeface="+mn-ea"/>
                <a:ea typeface="+mn-ea"/>
              </a:rPr>
              <a:t>로</a:t>
            </a:r>
            <a:r>
              <a:rPr kumimoji="0" lang="ko-KR" altLang="en-US" sz="1100" b="1" dirty="0">
                <a:latin typeface="+mn-ea"/>
                <a:ea typeface="+mn-ea"/>
              </a:rPr>
              <a:t> 통합</a:t>
            </a:r>
            <a:endParaRPr kumimoji="0" lang="en-US" altLang="ko-KR" sz="1100" b="1" dirty="0">
              <a:latin typeface="+mn-ea"/>
              <a:ea typeface="+mn-ea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100" dirty="0">
                <a:latin typeface="+mn-ea"/>
                <a:ea typeface="+mn-ea"/>
              </a:rPr>
              <a:t>       </a:t>
            </a:r>
            <a:r>
              <a:rPr kumimoji="0" lang="ko-KR" altLang="en-US" sz="1100" dirty="0">
                <a:latin typeface="+mn-ea"/>
                <a:ea typeface="+mn-ea"/>
              </a:rPr>
              <a:t>현행 </a:t>
            </a:r>
            <a:r>
              <a:rPr kumimoji="0" lang="en-US" altLang="ko-KR" sz="1100" dirty="0">
                <a:latin typeface="+mn-ea"/>
                <a:ea typeface="+mn-ea"/>
              </a:rPr>
              <a:t>20</a:t>
            </a:r>
            <a:r>
              <a:rPr kumimoji="0" lang="ko-KR" altLang="en-US" sz="1100" dirty="0">
                <a:latin typeface="+mn-ea"/>
                <a:ea typeface="+mn-ea"/>
              </a:rPr>
              <a:t>세대 이상 공동주택에 의무 적용되는 </a:t>
            </a:r>
            <a:r>
              <a:rPr kumimoji="0" lang="en-US" altLang="ko-KR" sz="1100" dirty="0">
                <a:latin typeface="+mn-ea"/>
                <a:ea typeface="+mn-ea"/>
              </a:rPr>
              <a:t>‘</a:t>
            </a:r>
            <a:r>
              <a:rPr kumimoji="0" lang="ko-KR" altLang="en-US" sz="1100" dirty="0">
                <a:latin typeface="+mn-ea"/>
                <a:ea typeface="+mn-ea"/>
              </a:rPr>
              <a:t>친환경 주택 </a:t>
            </a:r>
            <a:r>
              <a:rPr kumimoji="0" lang="ko-KR" altLang="en-US" sz="1100" dirty="0" err="1">
                <a:latin typeface="+mn-ea"/>
                <a:ea typeface="+mn-ea"/>
              </a:rPr>
              <a:t>인증제</a:t>
            </a:r>
            <a:r>
              <a:rPr kumimoji="0" lang="ko-KR" altLang="en-US" sz="1100" dirty="0">
                <a:latin typeface="+mn-ea"/>
                <a:ea typeface="+mn-ea"/>
              </a:rPr>
              <a:t> </a:t>
            </a:r>
            <a:r>
              <a:rPr kumimoji="0" lang="en-US" altLang="ko-KR" sz="1100" dirty="0">
                <a:latin typeface="+mn-ea"/>
                <a:ea typeface="+mn-ea"/>
              </a:rPr>
              <a:t>‘ </a:t>
            </a:r>
            <a:r>
              <a:rPr kumimoji="0" lang="ko-KR" altLang="en-US" sz="1100" dirty="0">
                <a:latin typeface="+mn-ea"/>
                <a:ea typeface="+mn-ea"/>
              </a:rPr>
              <a:t>등  여러 제도를 녹색건축물 인증제로 일원화 </a:t>
            </a:r>
            <a:endParaRPr kumimoji="0" lang="en-US" altLang="ko-KR" sz="1100" dirty="0">
              <a:latin typeface="+mn-ea"/>
              <a:ea typeface="+mn-ea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1100" dirty="0">
              <a:latin typeface="+mn-ea"/>
              <a:ea typeface="+mn-ea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100" dirty="0">
                <a:latin typeface="+mn-ea"/>
                <a:ea typeface="+mn-ea"/>
              </a:rPr>
              <a:t>    3) </a:t>
            </a:r>
            <a:r>
              <a:rPr kumimoji="0" lang="ko-KR" altLang="en-US" sz="1100" b="1" dirty="0">
                <a:latin typeface="+mn-ea"/>
                <a:ea typeface="+mn-ea"/>
              </a:rPr>
              <a:t>에너지진단 전문기관</a:t>
            </a:r>
            <a:r>
              <a:rPr kumimoji="0" lang="en-US" altLang="ko-KR" sz="1100" b="1" dirty="0">
                <a:latin typeface="+mn-ea"/>
                <a:ea typeface="+mn-ea"/>
              </a:rPr>
              <a:t>/</a:t>
            </a:r>
            <a:r>
              <a:rPr kumimoji="0" lang="ko-KR" altLang="en-US" sz="1100" b="1" dirty="0">
                <a:latin typeface="+mn-ea"/>
                <a:ea typeface="+mn-ea"/>
              </a:rPr>
              <a:t>기업  등장</a:t>
            </a:r>
            <a:endParaRPr kumimoji="0" lang="en-US" altLang="ko-KR" sz="1100" b="1" dirty="0">
              <a:latin typeface="+mn-ea"/>
              <a:ea typeface="+mn-ea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100" dirty="0">
                <a:latin typeface="+mn-ea"/>
                <a:ea typeface="+mn-ea"/>
              </a:rPr>
              <a:t>       </a:t>
            </a:r>
            <a:r>
              <a:rPr kumimoji="0" lang="ko-KR" altLang="en-US" sz="1100" b="1" dirty="0">
                <a:solidFill>
                  <a:schemeClr val="accent2"/>
                </a:solidFill>
                <a:latin typeface="+mn-ea"/>
                <a:ea typeface="+mn-ea"/>
              </a:rPr>
              <a:t>에너지 진단을 하는 전문회사 등장 </a:t>
            </a:r>
            <a:r>
              <a:rPr kumimoji="0" lang="en-US" altLang="ko-KR" sz="1100" b="1" dirty="0">
                <a:solidFill>
                  <a:schemeClr val="accent2"/>
                </a:solidFill>
                <a:latin typeface="+mn-ea"/>
                <a:ea typeface="+mn-ea"/>
              </a:rPr>
              <a:t>, </a:t>
            </a:r>
            <a:r>
              <a:rPr kumimoji="0" lang="ko-KR" altLang="en-US" sz="1100" b="1" dirty="0">
                <a:solidFill>
                  <a:schemeClr val="accent2"/>
                </a:solidFill>
                <a:latin typeface="+mn-ea"/>
                <a:ea typeface="+mn-ea"/>
              </a:rPr>
              <a:t>에너지 평가사 </a:t>
            </a:r>
            <a:r>
              <a:rPr kumimoji="0" lang="en-US" altLang="ko-KR" sz="1100" b="1" dirty="0">
                <a:solidFill>
                  <a:schemeClr val="accent2"/>
                </a:solidFill>
                <a:latin typeface="+mn-ea"/>
                <a:ea typeface="+mn-ea"/>
              </a:rPr>
              <a:t>, </a:t>
            </a:r>
            <a:r>
              <a:rPr kumimoji="0" lang="ko-KR" altLang="en-US" sz="1100" b="1" dirty="0">
                <a:solidFill>
                  <a:schemeClr val="accent2"/>
                </a:solidFill>
                <a:latin typeface="+mn-ea"/>
                <a:ea typeface="+mn-ea"/>
              </a:rPr>
              <a:t>전문가 수요발생</a:t>
            </a:r>
            <a:endParaRPr kumimoji="0" lang="en-US" altLang="ko-KR" sz="1100" b="1" dirty="0">
              <a:solidFill>
                <a:schemeClr val="accent2"/>
              </a:solidFill>
              <a:latin typeface="+mn-ea"/>
              <a:ea typeface="+mn-ea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100" dirty="0">
                <a:latin typeface="+mn-ea"/>
                <a:ea typeface="+mn-ea"/>
              </a:rPr>
              <a:t>       </a:t>
            </a:r>
            <a:r>
              <a:rPr kumimoji="0" lang="ko-KR" altLang="en-US" sz="1100" dirty="0" err="1">
                <a:latin typeface="+mn-ea"/>
                <a:ea typeface="+mn-ea"/>
              </a:rPr>
              <a:t>신축시</a:t>
            </a:r>
            <a:r>
              <a:rPr kumimoji="0" lang="ko-KR" altLang="en-US" sz="1100" dirty="0">
                <a:latin typeface="+mn-ea"/>
                <a:ea typeface="+mn-ea"/>
              </a:rPr>
              <a:t> 에너지 평가</a:t>
            </a:r>
            <a:r>
              <a:rPr kumimoji="0" lang="en-US" altLang="ko-KR" sz="1100" dirty="0">
                <a:latin typeface="+mn-ea"/>
                <a:ea typeface="+mn-ea"/>
              </a:rPr>
              <a:t>(</a:t>
            </a:r>
            <a:r>
              <a:rPr kumimoji="0" lang="ko-KR" altLang="en-US" sz="1100" dirty="0" err="1">
                <a:latin typeface="+mn-ea"/>
                <a:ea typeface="+mn-ea"/>
              </a:rPr>
              <a:t>허가시</a:t>
            </a:r>
            <a:r>
              <a:rPr kumimoji="0" lang="en-US" altLang="ko-KR" sz="1100" dirty="0">
                <a:latin typeface="+mn-ea"/>
                <a:ea typeface="+mn-ea"/>
              </a:rPr>
              <a:t>), </a:t>
            </a:r>
            <a:r>
              <a:rPr kumimoji="0" lang="ko-KR" altLang="en-US" sz="1100" dirty="0">
                <a:latin typeface="+mn-ea"/>
                <a:ea typeface="+mn-ea"/>
              </a:rPr>
              <a:t> 모든 건축물 매매 </a:t>
            </a:r>
            <a:r>
              <a:rPr kumimoji="0" lang="ko-KR" altLang="en-US" sz="1100" dirty="0" err="1">
                <a:latin typeface="+mn-ea"/>
                <a:ea typeface="+mn-ea"/>
              </a:rPr>
              <a:t>임대시</a:t>
            </a:r>
            <a:r>
              <a:rPr kumimoji="0" lang="ko-KR" altLang="en-US" sz="1100" dirty="0">
                <a:latin typeface="+mn-ea"/>
                <a:ea typeface="+mn-ea"/>
              </a:rPr>
              <a:t> 에너지 평가서 의무로 첨부 </a:t>
            </a:r>
            <a:r>
              <a:rPr kumimoji="0" lang="ko-KR" altLang="en-US" sz="1100" dirty="0" err="1">
                <a:latin typeface="+mn-ea"/>
                <a:ea typeface="+mn-ea"/>
              </a:rPr>
              <a:t>해야함</a:t>
            </a:r>
            <a:r>
              <a:rPr kumimoji="0" lang="en-US" altLang="ko-KR" sz="1100" dirty="0">
                <a:latin typeface="+mn-ea"/>
                <a:ea typeface="+mn-ea"/>
              </a:rPr>
              <a:t>. 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100" dirty="0">
                <a:latin typeface="+mn-ea"/>
                <a:ea typeface="+mn-ea"/>
              </a:rPr>
              <a:t>       </a:t>
            </a:r>
            <a:r>
              <a:rPr kumimoji="0" lang="ko-KR" altLang="en-US" sz="1100" b="1" dirty="0">
                <a:latin typeface="+mn-ea"/>
                <a:ea typeface="+mn-ea"/>
              </a:rPr>
              <a:t>현재는 건축설계사가 작성 또는 설비업체에  용역을 하는 것일 일반적임 </a:t>
            </a:r>
            <a:endParaRPr kumimoji="0" lang="en-US" altLang="ko-KR" sz="1100" b="1" dirty="0">
              <a:latin typeface="+mn-ea"/>
              <a:ea typeface="+mn-ea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1100" dirty="0">
              <a:latin typeface="+mn-ea"/>
              <a:ea typeface="+mn-ea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100" dirty="0">
                <a:latin typeface="+mn-ea"/>
                <a:ea typeface="+mn-ea"/>
              </a:rPr>
              <a:t> </a:t>
            </a:r>
            <a:endParaRPr kumimoji="0" lang="en-US" altLang="ko-KR" sz="1100" dirty="0">
              <a:latin typeface="+mn-ea"/>
              <a:ea typeface="+mn-ea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100" b="1" dirty="0">
                <a:latin typeface="+mn-ea"/>
                <a:ea typeface="+mn-ea"/>
              </a:rPr>
              <a:t> 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6511751"/>
            <a:ext cx="9144000" cy="346249"/>
          </a:xfrm>
          <a:prstGeom prst="rect">
            <a:avLst/>
          </a:prstGeom>
          <a:solidFill>
            <a:srgbClr val="92D050"/>
          </a:solidFill>
          <a:ln w="1270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endParaRPr lang="ko-KR" altLang="en-US" sz="11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590" y="323364"/>
            <a:ext cx="89068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chemeClr val="accent3">
                    <a:lumMod val="50000"/>
                  </a:schemeClr>
                </a:solidFill>
              </a:rPr>
              <a:t>1. </a:t>
            </a:r>
            <a:r>
              <a:rPr lang="ko-KR" altLang="en-US" b="1" dirty="0" smtClean="0">
                <a:solidFill>
                  <a:schemeClr val="accent3">
                    <a:lumMod val="50000"/>
                  </a:schemeClr>
                </a:solidFill>
              </a:rPr>
              <a:t>녹색건축물 </a:t>
            </a:r>
            <a:r>
              <a:rPr lang="ko-KR" altLang="en-US" b="1" dirty="0" err="1" smtClean="0">
                <a:solidFill>
                  <a:schemeClr val="accent3">
                    <a:lumMod val="50000"/>
                  </a:schemeClr>
                </a:solidFill>
              </a:rPr>
              <a:t>조성지원법</a:t>
            </a:r>
            <a:r>
              <a:rPr lang="ko-KR" alt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endParaRPr lang="ko-KR" alt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467544" y="764704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o-KR" altLang="en-US" b="1" dirty="0" smtClean="0">
                <a:solidFill>
                  <a:srgbClr val="9BBB59">
                    <a:lumMod val="50000"/>
                  </a:srgbClr>
                </a:solidFill>
              </a:rPr>
              <a:t>시사점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7584" y="2564904"/>
            <a:ext cx="75608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prstClr val="white"/>
                </a:solidFill>
              </a:rPr>
              <a:t>2. </a:t>
            </a:r>
            <a:r>
              <a:rPr lang="ko-KR" altLang="en-US" sz="3200" b="1" dirty="0" smtClean="0">
                <a:solidFill>
                  <a:prstClr val="white"/>
                </a:solidFill>
              </a:rPr>
              <a:t>건축물의 에너지절약 설계 기준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0" y="6511751"/>
            <a:ext cx="9144000" cy="346249"/>
          </a:xfrm>
          <a:prstGeom prst="rect">
            <a:avLst/>
          </a:prstGeom>
          <a:solidFill>
            <a:srgbClr val="92D050"/>
          </a:solidFill>
          <a:ln w="1270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endParaRPr lang="ko-KR" altLang="en-US" sz="11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1520" y="908720"/>
            <a:ext cx="8784976" cy="1438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/>
              <a:t> </a:t>
            </a:r>
            <a:r>
              <a:rPr lang="en-US" altLang="ko-KR" b="1" dirty="0" smtClean="0">
                <a:solidFill>
                  <a:schemeClr val="accent2"/>
                </a:solidFill>
              </a:rPr>
              <a:t>[ </a:t>
            </a:r>
            <a:r>
              <a:rPr lang="ko-KR" altLang="en-US" sz="1400" dirty="0" smtClean="0"/>
              <a:t>건축물의 에너지절약 설계 기준 </a:t>
            </a:r>
            <a:r>
              <a:rPr lang="en-US" altLang="ko-KR" b="1" dirty="0" smtClean="0">
                <a:solidFill>
                  <a:schemeClr val="accent2"/>
                </a:solidFill>
              </a:rPr>
              <a:t>] </a:t>
            </a:r>
            <a:r>
              <a:rPr lang="ko-KR" altLang="en-US" sz="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국토해양부</a:t>
            </a:r>
            <a:r>
              <a:rPr lang="ko-KR" altLang="en-US" sz="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고시 </a:t>
            </a:r>
            <a:r>
              <a:rPr lang="en-US" altLang="ko-KR" sz="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2014 - 520 </a:t>
            </a:r>
            <a:r>
              <a:rPr lang="ko-KR" altLang="en-US" sz="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호</a:t>
            </a:r>
            <a:r>
              <a:rPr lang="en-US" altLang="ko-KR" sz="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/ 2014</a:t>
            </a:r>
            <a:r>
              <a:rPr lang="ko-KR" altLang="en-US" sz="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년 </a:t>
            </a:r>
            <a:r>
              <a:rPr lang="en-US" altLang="ko-KR" sz="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9</a:t>
            </a:r>
            <a:r>
              <a:rPr lang="ko-KR" altLang="en-US" sz="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월 </a:t>
            </a:r>
            <a:r>
              <a:rPr lang="en-US" altLang="ko-KR" sz="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</a:t>
            </a:r>
            <a:r>
              <a:rPr lang="ko-KR" altLang="en-US" sz="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일 개정 고시 </a:t>
            </a:r>
            <a:endParaRPr lang="en-US" altLang="ko-KR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1100" b="1" dirty="0" smtClean="0">
                <a:solidFill>
                  <a:schemeClr val="accent2"/>
                </a:solidFill>
                <a:latin typeface="+mn-ea"/>
              </a:rPr>
              <a:t>「녹색건축물 조성 </a:t>
            </a:r>
            <a:r>
              <a:rPr lang="ko-KR" altLang="en-US" sz="1100" b="1" dirty="0" err="1" smtClean="0">
                <a:solidFill>
                  <a:schemeClr val="accent2"/>
                </a:solidFill>
                <a:latin typeface="+mn-ea"/>
              </a:rPr>
              <a:t>지원법</a:t>
            </a:r>
            <a:r>
              <a:rPr lang="ko-KR" altLang="en-US" sz="1100" b="1" dirty="0" smtClean="0">
                <a:solidFill>
                  <a:schemeClr val="accent2"/>
                </a:solidFill>
                <a:latin typeface="+mn-ea"/>
              </a:rPr>
              <a:t>」</a:t>
            </a:r>
            <a:r>
              <a:rPr lang="en-US" altLang="ko-KR" sz="11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(</a:t>
            </a:r>
            <a:r>
              <a:rPr lang="ko-KR" altLang="en-US" sz="11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이하 “법”이라 한다</a:t>
            </a:r>
            <a:r>
              <a:rPr lang="en-US" altLang="ko-KR" sz="11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) </a:t>
            </a:r>
            <a:r>
              <a:rPr lang="ko-KR" altLang="en-US" sz="11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제</a:t>
            </a:r>
            <a:r>
              <a:rPr lang="en-US" altLang="ko-KR" sz="11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14</a:t>
            </a:r>
            <a:r>
              <a:rPr lang="ko-KR" altLang="en-US" sz="11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조</a:t>
            </a:r>
            <a:r>
              <a:rPr lang="en-US" altLang="ko-KR" sz="11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, </a:t>
            </a:r>
            <a:r>
              <a:rPr lang="ko-KR" altLang="en-US" sz="11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제</a:t>
            </a:r>
            <a:r>
              <a:rPr lang="en-US" altLang="ko-KR" sz="11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15</a:t>
            </a:r>
            <a:r>
              <a:rPr lang="ko-KR" altLang="en-US" sz="11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조</a:t>
            </a:r>
            <a:r>
              <a:rPr lang="en-US" altLang="ko-KR" sz="11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, </a:t>
            </a:r>
            <a:r>
              <a:rPr lang="ko-KR" altLang="en-US" sz="11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같은 법 시행령</a:t>
            </a:r>
            <a:r>
              <a:rPr lang="en-US" altLang="ko-KR" sz="11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(</a:t>
            </a:r>
            <a:r>
              <a:rPr lang="ko-KR" altLang="en-US" sz="11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이하 “영”이라 한다</a:t>
            </a:r>
            <a:r>
              <a:rPr lang="en-US" altLang="ko-KR" sz="11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) </a:t>
            </a:r>
            <a:r>
              <a:rPr lang="ko-KR" altLang="en-US" sz="11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제</a:t>
            </a:r>
            <a:r>
              <a:rPr lang="en-US" altLang="ko-KR" sz="11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10</a:t>
            </a:r>
            <a:r>
              <a:rPr lang="ko-KR" altLang="en-US" sz="11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조</a:t>
            </a:r>
            <a:r>
              <a:rPr lang="en-US" altLang="ko-KR" sz="11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, </a:t>
            </a:r>
            <a:r>
              <a:rPr lang="ko-KR" altLang="en-US" sz="11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제</a:t>
            </a:r>
            <a:r>
              <a:rPr lang="en-US" altLang="ko-KR" sz="11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11</a:t>
            </a:r>
            <a:r>
              <a:rPr lang="ko-KR" altLang="en-US" sz="11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조 및 같은 법 시행규칙</a:t>
            </a:r>
            <a:r>
              <a:rPr lang="en-US" altLang="ko-KR" sz="11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(</a:t>
            </a:r>
            <a:r>
              <a:rPr lang="ko-KR" altLang="en-US" sz="11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이하 “규칙”이라 한다</a:t>
            </a:r>
            <a:r>
              <a:rPr lang="en-US" altLang="ko-KR" sz="11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) </a:t>
            </a:r>
            <a:r>
              <a:rPr lang="ko-KR" altLang="en-US" sz="11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제</a:t>
            </a:r>
            <a:r>
              <a:rPr lang="en-US" altLang="ko-KR" sz="11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7</a:t>
            </a:r>
            <a:r>
              <a:rPr lang="ko-KR" altLang="en-US" sz="11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조의 규정에 의한 </a:t>
            </a:r>
            <a:r>
              <a:rPr lang="ko-KR" altLang="en-US" sz="1100" dirty="0" smtClean="0">
                <a:solidFill>
                  <a:schemeClr val="accent2"/>
                </a:solidFill>
                <a:latin typeface="+mn-ea"/>
              </a:rPr>
              <a:t>건축물</a:t>
            </a:r>
            <a:r>
              <a:rPr lang="ko-KR" altLang="en-US" sz="11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의 </a:t>
            </a:r>
            <a:r>
              <a:rPr lang="ko-KR" altLang="en-US" sz="1100" dirty="0" smtClean="0">
                <a:solidFill>
                  <a:schemeClr val="accent2"/>
                </a:solidFill>
                <a:latin typeface="+mn-ea"/>
              </a:rPr>
              <a:t>효율적인 에너지 관리</a:t>
            </a:r>
            <a:r>
              <a:rPr lang="ko-KR" altLang="en-US" sz="11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를 위하여 </a:t>
            </a:r>
            <a:r>
              <a:rPr lang="ko-KR" altLang="en-US" sz="1100" dirty="0" err="1" smtClean="0">
                <a:solidFill>
                  <a:schemeClr val="accent2"/>
                </a:solidFill>
                <a:latin typeface="+mn-ea"/>
              </a:rPr>
              <a:t>열손실</a:t>
            </a:r>
            <a:r>
              <a:rPr lang="ko-KR" altLang="en-US" sz="1100" dirty="0" smtClean="0">
                <a:solidFill>
                  <a:schemeClr val="accent2"/>
                </a:solidFill>
                <a:latin typeface="+mn-ea"/>
              </a:rPr>
              <a:t> 방지</a:t>
            </a:r>
            <a:r>
              <a:rPr lang="ko-KR" altLang="en-US" sz="11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 등 </a:t>
            </a:r>
            <a:r>
              <a:rPr lang="ko-KR" altLang="en-US" sz="1100" dirty="0" smtClean="0">
                <a:solidFill>
                  <a:schemeClr val="accent2"/>
                </a:solidFill>
                <a:latin typeface="+mn-ea"/>
              </a:rPr>
              <a:t>에너지절약 설계에 관한 기준</a:t>
            </a:r>
            <a:r>
              <a:rPr lang="en-US" altLang="ko-KR" sz="11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, </a:t>
            </a:r>
            <a:r>
              <a:rPr lang="ko-KR" altLang="en-US" sz="1100" dirty="0" smtClean="0">
                <a:solidFill>
                  <a:schemeClr val="accent2"/>
                </a:solidFill>
                <a:latin typeface="+mn-ea"/>
              </a:rPr>
              <a:t>에너지절약계획서 및 설계 검토서 작성기준</a:t>
            </a:r>
            <a:r>
              <a:rPr lang="en-US" altLang="ko-KR" sz="11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, </a:t>
            </a:r>
            <a:r>
              <a:rPr lang="ko-KR" altLang="en-US" sz="1100" dirty="0" smtClean="0">
                <a:solidFill>
                  <a:schemeClr val="accent2"/>
                </a:solidFill>
                <a:latin typeface="+mn-ea"/>
              </a:rPr>
              <a:t>녹색건축물의 건축을 활성화하기 위한 건축기준 완화</a:t>
            </a:r>
            <a:r>
              <a:rPr lang="ko-KR" altLang="en-US" sz="11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에 관한 사항 등을 정함을 목적으로 한다</a:t>
            </a:r>
            <a:r>
              <a:rPr lang="en-US" altLang="ko-KR" sz="11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. </a:t>
            </a:r>
          </a:p>
          <a:p>
            <a:endParaRPr lang="en-US" altLang="ko-KR" sz="1000" dirty="0" smtClean="0">
              <a:solidFill>
                <a:schemeClr val="tx2">
                  <a:lumMod val="75000"/>
                </a:schemeClr>
              </a:solidFill>
              <a:latin typeface="+mn-ea"/>
            </a:endParaRPr>
          </a:p>
          <a:p>
            <a:r>
              <a:rPr lang="ko-KR" altLang="en-US" sz="1000" b="1" dirty="0">
                <a:solidFill>
                  <a:schemeClr val="accent2"/>
                </a:solidFill>
              </a:rPr>
              <a:t> </a:t>
            </a:r>
            <a:r>
              <a:rPr lang="ko-KR" altLang="en-US" sz="1000" b="1" dirty="0" smtClean="0">
                <a:solidFill>
                  <a:schemeClr val="accent2"/>
                </a:solidFill>
              </a:rPr>
              <a:t>    </a:t>
            </a:r>
            <a:r>
              <a:rPr lang="ko-KR" altLang="en-US" sz="1000" dirty="0" smtClean="0"/>
              <a:t>  </a:t>
            </a:r>
            <a:endParaRPr lang="ko-KR" altLang="en-US" sz="1000" dirty="0"/>
          </a:p>
        </p:txBody>
      </p:sp>
      <p:sp>
        <p:nvSpPr>
          <p:cNvPr id="12" name="TextBox 11"/>
          <p:cNvSpPr txBox="1"/>
          <p:nvPr/>
        </p:nvSpPr>
        <p:spPr>
          <a:xfrm>
            <a:off x="57590" y="323364"/>
            <a:ext cx="89068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chemeClr val="accent3">
                    <a:lumMod val="50000"/>
                  </a:schemeClr>
                </a:solidFill>
              </a:rPr>
              <a:t>2. </a:t>
            </a:r>
            <a:r>
              <a:rPr lang="ko-KR" altLang="en-US" b="1" dirty="0" smtClean="0">
                <a:solidFill>
                  <a:schemeClr val="accent3">
                    <a:lumMod val="50000"/>
                  </a:schemeClr>
                </a:solidFill>
              </a:rPr>
              <a:t>건축물의 에너지절약 설계 기준  </a:t>
            </a:r>
            <a:endParaRPr lang="ko-KR" alt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cxnSp>
        <p:nvCxnSpPr>
          <p:cNvPr id="13" name="직선 연결선 12"/>
          <p:cNvCxnSpPr/>
          <p:nvPr/>
        </p:nvCxnSpPr>
        <p:spPr>
          <a:xfrm>
            <a:off x="82836" y="692696"/>
            <a:ext cx="8881652" cy="0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323528" y="2204864"/>
          <a:ext cx="8352928" cy="39604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68152"/>
                <a:gridCol w="6984776"/>
              </a:tblGrid>
              <a:tr h="64807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적용시점 </a:t>
                      </a:r>
                      <a:endParaRPr lang="en-US" altLang="ko-KR" sz="1400" b="1" dirty="0" smtClean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altLang="ko-KR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2013</a:t>
                      </a:r>
                      <a:r>
                        <a:rPr kumimoji="0" lang="ko-KR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년 </a:t>
                      </a:r>
                      <a:r>
                        <a:rPr kumimoji="0" lang="en-US" altLang="ko-KR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kumimoji="0" lang="ko-KR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월 </a:t>
                      </a:r>
                      <a:r>
                        <a:rPr kumimoji="0" lang="en-US" altLang="ko-KR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ko-KR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일부터 시행</a:t>
                      </a:r>
                      <a:r>
                        <a:rPr kumimoji="0" lang="en-US" altLang="ko-KR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100" b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시행 이후에 건축물을 건축하거나 에너지절약계획서를 제출하는 건축물은  개정된 규정을 적용</a:t>
                      </a:r>
                      <a:r>
                        <a:rPr lang="en-US" altLang="ko-KR" sz="11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.</a:t>
                      </a:r>
                      <a:endParaRPr lang="ko-KR" altLang="en-US" sz="1100" b="0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1236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적용</a:t>
                      </a:r>
                      <a:r>
                        <a:rPr lang="ko-KR" altLang="en-US" sz="1400" b="1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대상</a:t>
                      </a:r>
                      <a:endParaRPr lang="ko-KR" altLang="en-US" sz="1400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100" b="0" dirty="0" smtClean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1" dirty="0" smtClean="0">
                          <a:solidFill>
                            <a:srgbClr val="C00000"/>
                          </a:solidFill>
                        </a:rPr>
                        <a:t>에너지 절약 계획서</a:t>
                      </a:r>
                      <a:r>
                        <a:rPr lang="ko-KR" altLang="en-US" sz="1100" b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는 용도 관계없이  </a:t>
                      </a:r>
                      <a:r>
                        <a:rPr lang="en-US" altLang="ko-KR" sz="1100" b="1" dirty="0" smtClean="0">
                          <a:solidFill>
                            <a:srgbClr val="C00000"/>
                          </a:solidFill>
                        </a:rPr>
                        <a:t>“</a:t>
                      </a:r>
                      <a:r>
                        <a:rPr lang="ko-KR" altLang="en-US" sz="1100" b="1" dirty="0" smtClean="0">
                          <a:solidFill>
                            <a:srgbClr val="C00000"/>
                          </a:solidFill>
                        </a:rPr>
                        <a:t>연면적 합계 </a:t>
                      </a:r>
                      <a:r>
                        <a:rPr lang="ko-KR" altLang="en-US" sz="1100" b="1" baseline="0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altLang="ko-KR" sz="1100" b="1" dirty="0" smtClean="0">
                          <a:solidFill>
                            <a:srgbClr val="C00000"/>
                          </a:solidFill>
                        </a:rPr>
                        <a:t>500㎡ </a:t>
                      </a:r>
                      <a:r>
                        <a:rPr lang="ko-KR" altLang="en-US" sz="1100" b="1" dirty="0" smtClean="0">
                          <a:solidFill>
                            <a:srgbClr val="C00000"/>
                          </a:solidFill>
                        </a:rPr>
                        <a:t>이상</a:t>
                      </a:r>
                      <a:r>
                        <a:rPr lang="en-US" altLang="ko-KR" sz="1100" b="1" dirty="0" smtClean="0">
                          <a:solidFill>
                            <a:srgbClr val="C00000"/>
                          </a:solidFill>
                        </a:rPr>
                        <a:t>” </a:t>
                      </a:r>
                      <a:r>
                        <a:rPr lang="ko-KR" altLang="en-US" sz="1100" b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의</a:t>
                      </a:r>
                      <a:r>
                        <a:rPr lang="ko-KR" altLang="en-U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ko-KR" altLang="en-US" sz="11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ko-KR" altLang="en-US" sz="1100" b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건축물</a:t>
                      </a:r>
                      <a:endParaRPr lang="en-US" altLang="ko-KR" sz="1100" b="0" dirty="0" smtClean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100" b="0" dirty="0" smtClean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dirty="0" smtClean="0">
                          <a:solidFill>
                            <a:srgbClr val="C00000"/>
                          </a:solidFill>
                        </a:rPr>
                        <a:t>1</a:t>
                      </a:r>
                      <a:r>
                        <a:rPr lang="ko-KR" altLang="en-US" sz="1100" b="1" dirty="0" smtClean="0">
                          <a:solidFill>
                            <a:srgbClr val="C00000"/>
                          </a:solidFill>
                        </a:rPr>
                        <a:t>차 에너지 소요량 평가서 </a:t>
                      </a:r>
                      <a:r>
                        <a:rPr lang="ko-KR" altLang="en-US" sz="1100" b="1" baseline="0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altLang="ko-KR" sz="1100" b="1" dirty="0" smtClean="0">
                          <a:solidFill>
                            <a:srgbClr val="C00000"/>
                          </a:solidFill>
                        </a:rPr>
                        <a:t>“</a:t>
                      </a:r>
                      <a:r>
                        <a:rPr lang="ko-KR" altLang="en-US" sz="1100" b="1" dirty="0" smtClean="0">
                          <a:solidFill>
                            <a:srgbClr val="C00000"/>
                          </a:solidFill>
                        </a:rPr>
                        <a:t>연면적 합계 </a:t>
                      </a:r>
                      <a:r>
                        <a:rPr lang="ko-KR" altLang="en-US" sz="1100" b="1" baseline="0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altLang="ko-KR" sz="1100" b="1" baseline="0" dirty="0" smtClean="0">
                          <a:solidFill>
                            <a:srgbClr val="C00000"/>
                          </a:solidFill>
                        </a:rPr>
                        <a:t>3,0</a:t>
                      </a:r>
                      <a:r>
                        <a:rPr lang="en-US" altLang="ko-KR" sz="1100" b="1" dirty="0" smtClean="0">
                          <a:solidFill>
                            <a:srgbClr val="C00000"/>
                          </a:solidFill>
                        </a:rPr>
                        <a:t>00㎡ </a:t>
                      </a:r>
                      <a:r>
                        <a:rPr lang="ko-KR" altLang="en-US" sz="1100" b="1" dirty="0" smtClean="0">
                          <a:solidFill>
                            <a:srgbClr val="C00000"/>
                          </a:solidFill>
                        </a:rPr>
                        <a:t>이상</a:t>
                      </a:r>
                      <a:r>
                        <a:rPr lang="en-US" altLang="ko-KR" sz="1100" b="1" dirty="0" smtClean="0">
                          <a:solidFill>
                            <a:srgbClr val="C00000"/>
                          </a:solidFill>
                        </a:rPr>
                        <a:t>” </a:t>
                      </a:r>
                      <a:r>
                        <a:rPr lang="ko-KR" altLang="en-US" sz="1100" b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인 업무시설</a:t>
                      </a:r>
                      <a:r>
                        <a:rPr lang="en-US" altLang="ko-KR" sz="1100" b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(</a:t>
                      </a:r>
                      <a:r>
                        <a:rPr lang="ko-KR" altLang="en-US" sz="1100" b="0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건축법 시행령 제 </a:t>
                      </a:r>
                      <a:r>
                        <a:rPr lang="en-US" altLang="ko-KR" sz="1100" b="0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3</a:t>
                      </a:r>
                      <a:r>
                        <a:rPr lang="ko-KR" altLang="en-US" sz="1100" b="0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조 </a:t>
                      </a:r>
                      <a:r>
                        <a:rPr lang="en-US" altLang="ko-KR" sz="1100" b="0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4</a:t>
                      </a:r>
                      <a:r>
                        <a:rPr lang="ko-KR" altLang="en-US" sz="1100" b="0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에 따른 시설</a:t>
                      </a:r>
                      <a:r>
                        <a:rPr lang="en-US" altLang="ko-KR" sz="1100" b="0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) </a:t>
                      </a:r>
                      <a:endParaRPr lang="en-US" altLang="ko-KR" sz="1100" b="0" dirty="0" smtClean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100" b="0" dirty="0" smtClean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100" b="0" dirty="0" smtClean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763688" y="3789040"/>
            <a:ext cx="6624736" cy="2274725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lang="ko-KR" altLang="en-US" sz="1000" b="1" dirty="0" smtClean="0">
                <a:solidFill>
                  <a:srgbClr val="9BBB59">
                    <a:lumMod val="50000"/>
                  </a:srgbClr>
                </a:solidFill>
              </a:rPr>
              <a:t>에너지절약계획서 제출 예외 대상</a:t>
            </a:r>
            <a:endParaRPr lang="en-US" altLang="ko-KR" sz="1000" b="1" dirty="0" smtClean="0">
              <a:solidFill>
                <a:srgbClr val="9BBB59">
                  <a:lumMod val="50000"/>
                </a:srgbClr>
              </a:solidFill>
            </a:endParaRPr>
          </a:p>
          <a:p>
            <a:pPr lvl="0">
              <a:lnSpc>
                <a:spcPct val="150000"/>
              </a:lnSpc>
              <a:defRPr/>
            </a:pPr>
            <a:r>
              <a:rPr lang="ko-KR" altLang="en-US" sz="1000" dirty="0" smtClean="0">
                <a:solidFill>
                  <a:srgbClr val="9BBB59">
                    <a:lumMod val="50000"/>
                  </a:srgbClr>
                </a:solidFill>
              </a:rPr>
              <a:t>냉 난방 설비를 하지 않는 운동시설</a:t>
            </a:r>
            <a:r>
              <a:rPr lang="en-US" altLang="ko-KR" sz="1000" dirty="0" smtClean="0">
                <a:solidFill>
                  <a:srgbClr val="9BBB59">
                    <a:lumMod val="50000"/>
                  </a:srgbClr>
                </a:solidFill>
              </a:rPr>
              <a:t>/</a:t>
            </a:r>
            <a:r>
              <a:rPr lang="ko-KR" altLang="en-US" sz="1000" dirty="0" smtClean="0">
                <a:solidFill>
                  <a:srgbClr val="9BBB59">
                    <a:lumMod val="50000"/>
                  </a:srgbClr>
                </a:solidFill>
              </a:rPr>
              <a:t>위락시설</a:t>
            </a:r>
            <a:r>
              <a:rPr lang="en-US" altLang="ko-KR" sz="1000" dirty="0" smtClean="0">
                <a:solidFill>
                  <a:srgbClr val="9BBB59">
                    <a:lumMod val="50000"/>
                  </a:srgbClr>
                </a:solidFill>
              </a:rPr>
              <a:t>/</a:t>
            </a:r>
            <a:r>
              <a:rPr lang="ko-KR" altLang="en-US" sz="1000" dirty="0" smtClean="0">
                <a:solidFill>
                  <a:srgbClr val="9BBB59">
                    <a:lumMod val="50000"/>
                  </a:srgbClr>
                </a:solidFill>
              </a:rPr>
              <a:t>관광 휴게시설 </a:t>
            </a:r>
            <a:endParaRPr lang="en-US" altLang="ko-KR" sz="1000" dirty="0" smtClean="0">
              <a:solidFill>
                <a:srgbClr val="9BBB59">
                  <a:lumMod val="50000"/>
                </a:srgbClr>
              </a:solidFill>
            </a:endParaRPr>
          </a:p>
          <a:p>
            <a:pPr lvl="0">
              <a:lnSpc>
                <a:spcPct val="150000"/>
              </a:lnSpc>
              <a:defRPr/>
            </a:pPr>
            <a:endParaRPr lang="en-US" altLang="ko-KR" sz="1000" b="1" dirty="0" smtClean="0">
              <a:solidFill>
                <a:srgbClr val="9BBB59">
                  <a:lumMod val="50000"/>
                </a:srgbClr>
              </a:solidFill>
            </a:endParaRPr>
          </a:p>
          <a:p>
            <a:pPr lvl="0">
              <a:lnSpc>
                <a:spcPct val="150000"/>
              </a:lnSpc>
              <a:defRPr/>
            </a:pPr>
            <a:r>
              <a:rPr lang="ko-KR" altLang="en-US" sz="1000" b="1" dirty="0" smtClean="0">
                <a:solidFill>
                  <a:srgbClr val="9BBB59">
                    <a:lumMod val="50000"/>
                  </a:srgbClr>
                </a:solidFill>
              </a:rPr>
              <a:t>적용예외 </a:t>
            </a:r>
            <a:r>
              <a:rPr lang="en-US" altLang="ko-KR" sz="1000" b="1" dirty="0" smtClean="0">
                <a:solidFill>
                  <a:srgbClr val="9BBB59">
                    <a:lumMod val="50000"/>
                  </a:srgbClr>
                </a:solidFill>
              </a:rPr>
              <a:t>(</a:t>
            </a:r>
            <a:r>
              <a:rPr lang="ko-KR" altLang="en-US" sz="1000" b="1" dirty="0" smtClean="0">
                <a:solidFill>
                  <a:srgbClr val="9BBB59">
                    <a:lumMod val="50000"/>
                  </a:srgbClr>
                </a:solidFill>
              </a:rPr>
              <a:t>기준전체 혹은 일부를 적용하지 않음</a:t>
            </a:r>
            <a:r>
              <a:rPr lang="en-US" altLang="ko-KR" sz="1000" b="1" dirty="0" smtClean="0">
                <a:solidFill>
                  <a:srgbClr val="9BBB59">
                    <a:lumMod val="50000"/>
                  </a:srgbClr>
                </a:solidFill>
              </a:rPr>
              <a:t>)</a:t>
            </a:r>
          </a:p>
          <a:p>
            <a:pPr lvl="0">
              <a:lnSpc>
                <a:spcPct val="150000"/>
              </a:lnSpc>
              <a:buFontTx/>
              <a:buChar char="-"/>
              <a:defRPr/>
            </a:pPr>
            <a:r>
              <a:rPr lang="ko-KR" altLang="en-US" sz="1000" dirty="0" smtClean="0">
                <a:solidFill>
                  <a:srgbClr val="9BBB59">
                    <a:lumMod val="50000"/>
                  </a:srgbClr>
                </a:solidFill>
              </a:rPr>
              <a:t>지방건축위원회 혹은 전문 연구기관 등에서 심의를 거친 결과 </a:t>
            </a:r>
            <a:endParaRPr lang="en-US" altLang="ko-KR" sz="1000" dirty="0" smtClean="0">
              <a:solidFill>
                <a:srgbClr val="9BBB59">
                  <a:lumMod val="50000"/>
                </a:srgbClr>
              </a:solidFill>
            </a:endParaRPr>
          </a:p>
          <a:p>
            <a:pPr lvl="0">
              <a:defRPr/>
            </a:pPr>
            <a:r>
              <a:rPr lang="en-US" altLang="ko-KR" sz="1000" dirty="0" smtClean="0">
                <a:solidFill>
                  <a:srgbClr val="9BBB59">
                    <a:lumMod val="50000"/>
                  </a:srgbClr>
                </a:solidFill>
              </a:rPr>
              <a:t>  </a:t>
            </a:r>
            <a:r>
              <a:rPr lang="ko-KR" altLang="en-US" sz="1000" dirty="0" smtClean="0">
                <a:solidFill>
                  <a:srgbClr val="9BBB59">
                    <a:lumMod val="50000"/>
                  </a:srgbClr>
                </a:solidFill>
              </a:rPr>
              <a:t>새로운 기술 적용 혹은 에너지소비 총량이 에너지절약 성능이 </a:t>
            </a:r>
            <a:r>
              <a:rPr lang="ko-KR" altLang="en-US" sz="1000" dirty="0" err="1" smtClean="0">
                <a:solidFill>
                  <a:srgbClr val="9BBB59">
                    <a:lumMod val="50000"/>
                  </a:srgbClr>
                </a:solidFill>
              </a:rPr>
              <a:t>있을시</a:t>
            </a:r>
            <a:r>
              <a:rPr lang="ko-KR" altLang="en-US" sz="1000" dirty="0" smtClean="0">
                <a:solidFill>
                  <a:srgbClr val="9BBB59">
                    <a:lumMod val="50000"/>
                  </a:srgbClr>
                </a:solidFill>
              </a:rPr>
              <a:t>  </a:t>
            </a:r>
            <a:endParaRPr lang="en-US" altLang="ko-KR" sz="1000" dirty="0" smtClean="0">
              <a:solidFill>
                <a:srgbClr val="9BBB59">
                  <a:lumMod val="50000"/>
                </a:srgbClr>
              </a:solidFill>
            </a:endParaRPr>
          </a:p>
          <a:p>
            <a:pPr lvl="0">
              <a:lnSpc>
                <a:spcPct val="200000"/>
              </a:lnSpc>
              <a:buFontTx/>
              <a:buChar char="-"/>
              <a:defRPr/>
            </a:pPr>
            <a:r>
              <a:rPr lang="en-US" altLang="ko-KR" sz="1000" dirty="0" smtClean="0">
                <a:solidFill>
                  <a:srgbClr val="9BBB59">
                    <a:lumMod val="50000"/>
                  </a:srgbClr>
                </a:solidFill>
              </a:rPr>
              <a:t> </a:t>
            </a:r>
            <a:r>
              <a:rPr lang="en-US" altLang="ko-KR" sz="1000" dirty="0" smtClean="0">
                <a:solidFill>
                  <a:srgbClr val="C00000"/>
                </a:solidFill>
              </a:rPr>
              <a:t>[</a:t>
            </a:r>
            <a:r>
              <a:rPr lang="ko-KR" altLang="en-US" sz="1000" dirty="0" smtClean="0">
                <a:solidFill>
                  <a:srgbClr val="C00000"/>
                </a:solidFill>
              </a:rPr>
              <a:t>건축물 에너지 효율등급 인증</a:t>
            </a:r>
            <a:r>
              <a:rPr lang="en-US" altLang="ko-KR" sz="1000" dirty="0" smtClean="0">
                <a:solidFill>
                  <a:srgbClr val="C00000"/>
                </a:solidFill>
              </a:rPr>
              <a:t>]</a:t>
            </a:r>
            <a:r>
              <a:rPr lang="ko-KR" altLang="en-US" sz="1000" dirty="0" smtClean="0">
                <a:solidFill>
                  <a:srgbClr val="9BBB59">
                    <a:lumMod val="50000"/>
                  </a:srgbClr>
                </a:solidFill>
              </a:rPr>
              <a:t> </a:t>
            </a:r>
            <a:r>
              <a:rPr lang="en-US" altLang="ko-KR" sz="1000" dirty="0" smtClean="0">
                <a:solidFill>
                  <a:srgbClr val="9BBB59">
                    <a:lumMod val="50000"/>
                  </a:srgbClr>
                </a:solidFill>
              </a:rPr>
              <a:t>3</a:t>
            </a:r>
            <a:r>
              <a:rPr lang="ko-KR" altLang="en-US" sz="1000" dirty="0" smtClean="0">
                <a:solidFill>
                  <a:srgbClr val="9BBB59">
                    <a:lumMod val="50000"/>
                  </a:srgbClr>
                </a:solidFill>
              </a:rPr>
              <a:t>등급 이상을 </a:t>
            </a:r>
            <a:r>
              <a:rPr lang="ko-KR" altLang="en-US" sz="1000" dirty="0" err="1" smtClean="0">
                <a:solidFill>
                  <a:srgbClr val="9BBB59">
                    <a:lumMod val="50000"/>
                  </a:srgbClr>
                </a:solidFill>
              </a:rPr>
              <a:t>취득시</a:t>
            </a:r>
            <a:endParaRPr lang="en-US" altLang="ko-KR" sz="1000" dirty="0" smtClean="0">
              <a:solidFill>
                <a:srgbClr val="9BBB59">
                  <a:lumMod val="50000"/>
                </a:srgbClr>
              </a:solidFill>
            </a:endParaRPr>
          </a:p>
          <a:p>
            <a:pPr lvl="0">
              <a:lnSpc>
                <a:spcPct val="200000"/>
              </a:lnSpc>
              <a:buFontTx/>
              <a:buChar char="-"/>
              <a:defRPr/>
            </a:pPr>
            <a:r>
              <a:rPr lang="en-US" altLang="ko-KR" sz="1000" dirty="0" smtClean="0">
                <a:solidFill>
                  <a:srgbClr val="9BBB59">
                    <a:lumMod val="50000"/>
                  </a:srgbClr>
                </a:solidFill>
              </a:rPr>
              <a:t> </a:t>
            </a:r>
            <a:r>
              <a:rPr lang="ko-KR" altLang="en-US" sz="1000" dirty="0" err="1" smtClean="0">
                <a:solidFill>
                  <a:srgbClr val="9BBB59">
                    <a:lumMod val="50000"/>
                  </a:srgbClr>
                </a:solidFill>
              </a:rPr>
              <a:t>주택법에</a:t>
            </a:r>
            <a:r>
              <a:rPr lang="ko-KR" altLang="en-US" sz="1000" dirty="0" smtClean="0">
                <a:solidFill>
                  <a:srgbClr val="9BBB59">
                    <a:lumMod val="50000"/>
                  </a:srgbClr>
                </a:solidFill>
              </a:rPr>
              <a:t> 따라 </a:t>
            </a:r>
            <a:r>
              <a:rPr lang="en-US" altLang="ko-KR" sz="1000" dirty="0" smtClean="0">
                <a:solidFill>
                  <a:srgbClr val="C00000"/>
                </a:solidFill>
              </a:rPr>
              <a:t>[</a:t>
            </a:r>
            <a:r>
              <a:rPr lang="ko-KR" altLang="en-US" sz="1000" dirty="0" smtClean="0">
                <a:solidFill>
                  <a:srgbClr val="C00000"/>
                </a:solidFill>
              </a:rPr>
              <a:t>친환경주택의 건설기준 및 성능</a:t>
            </a:r>
            <a:r>
              <a:rPr lang="en-US" altLang="ko-KR" sz="1000" dirty="0" smtClean="0">
                <a:solidFill>
                  <a:srgbClr val="C00000"/>
                </a:solidFill>
              </a:rPr>
              <a:t>]</a:t>
            </a:r>
            <a:r>
              <a:rPr lang="ko-KR" altLang="en-US" sz="1000" dirty="0" smtClean="0">
                <a:solidFill>
                  <a:srgbClr val="9BBB59">
                    <a:lumMod val="50000"/>
                  </a:srgbClr>
                </a:solidFill>
              </a:rPr>
              <a:t>이 적합한 경우</a:t>
            </a:r>
            <a:endParaRPr lang="en-US" altLang="ko-KR" sz="1000" dirty="0" smtClean="0">
              <a:solidFill>
                <a:srgbClr val="9BBB59">
                  <a:lumMod val="50000"/>
                </a:srgbClr>
              </a:solidFill>
            </a:endParaRPr>
          </a:p>
          <a:p>
            <a:pPr lvl="0">
              <a:lnSpc>
                <a:spcPct val="200000"/>
              </a:lnSpc>
              <a:buFontTx/>
              <a:buChar char="-"/>
              <a:defRPr/>
            </a:pPr>
            <a:r>
              <a:rPr lang="en-US" altLang="ko-KR" sz="1000" dirty="0" smtClean="0">
                <a:solidFill>
                  <a:srgbClr val="9BBB59">
                    <a:lumMod val="50000"/>
                  </a:srgbClr>
                </a:solidFill>
              </a:rPr>
              <a:t> </a:t>
            </a:r>
            <a:r>
              <a:rPr lang="ko-KR" altLang="en-US" sz="1000" dirty="0" smtClean="0">
                <a:solidFill>
                  <a:srgbClr val="9BBB59">
                    <a:lumMod val="50000"/>
                  </a:srgbClr>
                </a:solidFill>
              </a:rPr>
              <a:t>건축법 </a:t>
            </a:r>
            <a:r>
              <a:rPr lang="en-US" altLang="ko-KR" sz="1000" dirty="0" smtClean="0">
                <a:solidFill>
                  <a:srgbClr val="9BBB59">
                    <a:lumMod val="50000"/>
                  </a:srgbClr>
                </a:solidFill>
              </a:rPr>
              <a:t>16</a:t>
            </a:r>
            <a:r>
              <a:rPr lang="ko-KR" altLang="en-US" sz="1000" dirty="0" smtClean="0">
                <a:solidFill>
                  <a:srgbClr val="9BBB59">
                    <a:lumMod val="50000"/>
                  </a:srgbClr>
                </a:solidFill>
              </a:rPr>
              <a:t>조에 따라 허가와 신고사항을 변경하는 경우 변경하는 부분만 적용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2165</TotalTime>
  <Words>3126</Words>
  <Application>Microsoft Office PowerPoint</Application>
  <PresentationFormat>화면 슬라이드 쇼(4:3)</PresentationFormat>
  <Paragraphs>430</Paragraphs>
  <Slides>28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2</vt:i4>
      </vt:variant>
      <vt:variant>
        <vt:lpstr>슬라이드 제목</vt:lpstr>
      </vt:variant>
      <vt:variant>
        <vt:i4>28</vt:i4>
      </vt:variant>
    </vt:vector>
  </HeadingPairs>
  <TitlesOfParts>
    <vt:vector size="30" baseType="lpstr">
      <vt:lpstr>Office 테마</vt:lpstr>
      <vt:lpstr>2_Office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BIG ONE</dc:creator>
  <cp:lastModifiedBy>사용자</cp:lastModifiedBy>
  <cp:revision>241</cp:revision>
  <dcterms:created xsi:type="dcterms:W3CDTF">2013-05-27T23:27:29Z</dcterms:created>
  <dcterms:modified xsi:type="dcterms:W3CDTF">2014-11-19T00:02:39Z</dcterms:modified>
</cp:coreProperties>
</file>